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30" d="100"/>
          <a:sy n="130" d="100"/>
        </p:scale>
        <p:origin x="-438" y="-1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0EB798-F5E4-4BDE-9913-1C60E4CA3F70}" type="datetimeFigureOut">
              <a:rPr lang="en-NZ" smtClean="0"/>
              <a:t>27/06/2012</a:t>
            </a:fld>
            <a:endParaRPr lang="en-NZ"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115295-5F11-47E2-8302-A520AA545697}" type="slidenum">
              <a:rPr lang="en-NZ" smtClean="0"/>
              <a:t>‹#›</a:t>
            </a:fld>
            <a:endParaRPr lang="en-NZ" dirty="0"/>
          </a:p>
        </p:txBody>
      </p:sp>
    </p:spTree>
    <p:extLst>
      <p:ext uri="{BB962C8B-B14F-4D97-AF65-F5344CB8AC3E}">
        <p14:creationId xmlns:p14="http://schemas.microsoft.com/office/powerpoint/2010/main" val="41116605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FC115295-5F11-47E2-8302-A520AA545697}" type="slidenum">
              <a:rPr lang="en-NZ" smtClean="0"/>
              <a:t>2</a:t>
            </a:fld>
            <a:endParaRPr lang="en-NZ" dirty="0"/>
          </a:p>
        </p:txBody>
      </p:sp>
    </p:spTree>
    <p:extLst>
      <p:ext uri="{BB962C8B-B14F-4D97-AF65-F5344CB8AC3E}">
        <p14:creationId xmlns:p14="http://schemas.microsoft.com/office/powerpoint/2010/main" val="15874137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68457EA2-B9C2-4EF8-AF77-94A543786EF5}" type="datetimeFigureOut">
              <a:rPr lang="en-NZ" smtClean="0"/>
              <a:t>27/06/2012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A5F6E62D-07E1-4C54-BD47-C4C39FEB513B}" type="slidenum">
              <a:rPr lang="en-NZ" smtClean="0"/>
              <a:t>‹#›</a:t>
            </a:fld>
            <a:endParaRPr lang="en-NZ" dirty="0"/>
          </a:p>
        </p:txBody>
      </p:sp>
    </p:spTree>
    <p:extLst>
      <p:ext uri="{BB962C8B-B14F-4D97-AF65-F5344CB8AC3E}">
        <p14:creationId xmlns:p14="http://schemas.microsoft.com/office/powerpoint/2010/main" val="1934843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68457EA2-B9C2-4EF8-AF77-94A543786EF5}" type="datetimeFigureOut">
              <a:rPr lang="en-NZ" smtClean="0"/>
              <a:t>27/06/2012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A5F6E62D-07E1-4C54-BD47-C4C39FEB513B}" type="slidenum">
              <a:rPr lang="en-NZ" smtClean="0"/>
              <a:t>‹#›</a:t>
            </a:fld>
            <a:endParaRPr lang="en-NZ" dirty="0"/>
          </a:p>
        </p:txBody>
      </p:sp>
    </p:spTree>
    <p:extLst>
      <p:ext uri="{BB962C8B-B14F-4D97-AF65-F5344CB8AC3E}">
        <p14:creationId xmlns:p14="http://schemas.microsoft.com/office/powerpoint/2010/main" val="659071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68457EA2-B9C2-4EF8-AF77-94A543786EF5}" type="datetimeFigureOut">
              <a:rPr lang="en-NZ" smtClean="0"/>
              <a:t>27/06/2012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A5F6E62D-07E1-4C54-BD47-C4C39FEB513B}" type="slidenum">
              <a:rPr lang="en-NZ" smtClean="0"/>
              <a:t>‹#›</a:t>
            </a:fld>
            <a:endParaRPr lang="en-NZ" dirty="0"/>
          </a:p>
        </p:txBody>
      </p:sp>
    </p:spTree>
    <p:extLst>
      <p:ext uri="{BB962C8B-B14F-4D97-AF65-F5344CB8AC3E}">
        <p14:creationId xmlns:p14="http://schemas.microsoft.com/office/powerpoint/2010/main" val="2033635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68457EA2-B9C2-4EF8-AF77-94A543786EF5}" type="datetimeFigureOut">
              <a:rPr lang="en-NZ" smtClean="0"/>
              <a:t>27/06/2012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A5F6E62D-07E1-4C54-BD47-C4C39FEB513B}" type="slidenum">
              <a:rPr lang="en-NZ" smtClean="0"/>
              <a:t>‹#›</a:t>
            </a:fld>
            <a:endParaRPr lang="en-NZ" dirty="0"/>
          </a:p>
        </p:txBody>
      </p:sp>
    </p:spTree>
    <p:extLst>
      <p:ext uri="{BB962C8B-B14F-4D97-AF65-F5344CB8AC3E}">
        <p14:creationId xmlns:p14="http://schemas.microsoft.com/office/powerpoint/2010/main" val="2947340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457EA2-B9C2-4EF8-AF77-94A543786EF5}" type="datetimeFigureOut">
              <a:rPr lang="en-NZ" smtClean="0"/>
              <a:t>27/06/2012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A5F6E62D-07E1-4C54-BD47-C4C39FEB513B}" type="slidenum">
              <a:rPr lang="en-NZ" smtClean="0"/>
              <a:t>‹#›</a:t>
            </a:fld>
            <a:endParaRPr lang="en-NZ" dirty="0"/>
          </a:p>
        </p:txBody>
      </p:sp>
    </p:spTree>
    <p:extLst>
      <p:ext uri="{BB962C8B-B14F-4D97-AF65-F5344CB8AC3E}">
        <p14:creationId xmlns:p14="http://schemas.microsoft.com/office/powerpoint/2010/main" val="3230194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68457EA2-B9C2-4EF8-AF77-94A543786EF5}" type="datetimeFigureOut">
              <a:rPr lang="en-NZ" smtClean="0"/>
              <a:t>27/06/2012</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A5F6E62D-07E1-4C54-BD47-C4C39FEB513B}" type="slidenum">
              <a:rPr lang="en-NZ" smtClean="0"/>
              <a:t>‹#›</a:t>
            </a:fld>
            <a:endParaRPr lang="en-NZ" dirty="0"/>
          </a:p>
        </p:txBody>
      </p:sp>
    </p:spTree>
    <p:extLst>
      <p:ext uri="{BB962C8B-B14F-4D97-AF65-F5344CB8AC3E}">
        <p14:creationId xmlns:p14="http://schemas.microsoft.com/office/powerpoint/2010/main" val="7502889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68457EA2-B9C2-4EF8-AF77-94A543786EF5}" type="datetimeFigureOut">
              <a:rPr lang="en-NZ" smtClean="0"/>
              <a:t>27/06/2012</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A5F6E62D-07E1-4C54-BD47-C4C39FEB513B}" type="slidenum">
              <a:rPr lang="en-NZ" smtClean="0"/>
              <a:t>‹#›</a:t>
            </a:fld>
            <a:endParaRPr lang="en-NZ" dirty="0"/>
          </a:p>
        </p:txBody>
      </p:sp>
    </p:spTree>
    <p:extLst>
      <p:ext uri="{BB962C8B-B14F-4D97-AF65-F5344CB8AC3E}">
        <p14:creationId xmlns:p14="http://schemas.microsoft.com/office/powerpoint/2010/main" val="2720257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68457EA2-B9C2-4EF8-AF77-94A543786EF5}" type="datetimeFigureOut">
              <a:rPr lang="en-NZ" smtClean="0"/>
              <a:t>27/06/2012</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A5F6E62D-07E1-4C54-BD47-C4C39FEB513B}" type="slidenum">
              <a:rPr lang="en-NZ" smtClean="0"/>
              <a:t>‹#›</a:t>
            </a:fld>
            <a:endParaRPr lang="en-NZ" dirty="0"/>
          </a:p>
        </p:txBody>
      </p:sp>
    </p:spTree>
    <p:extLst>
      <p:ext uri="{BB962C8B-B14F-4D97-AF65-F5344CB8AC3E}">
        <p14:creationId xmlns:p14="http://schemas.microsoft.com/office/powerpoint/2010/main" val="236703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457EA2-B9C2-4EF8-AF77-94A543786EF5}" type="datetimeFigureOut">
              <a:rPr lang="en-NZ" smtClean="0"/>
              <a:t>27/06/2012</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A5F6E62D-07E1-4C54-BD47-C4C39FEB513B}" type="slidenum">
              <a:rPr lang="en-NZ" smtClean="0"/>
              <a:t>‹#›</a:t>
            </a:fld>
            <a:endParaRPr lang="en-NZ" dirty="0"/>
          </a:p>
        </p:txBody>
      </p:sp>
    </p:spTree>
    <p:extLst>
      <p:ext uri="{BB962C8B-B14F-4D97-AF65-F5344CB8AC3E}">
        <p14:creationId xmlns:p14="http://schemas.microsoft.com/office/powerpoint/2010/main" val="4103948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457EA2-B9C2-4EF8-AF77-94A543786EF5}" type="datetimeFigureOut">
              <a:rPr lang="en-NZ" smtClean="0"/>
              <a:t>27/06/2012</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A5F6E62D-07E1-4C54-BD47-C4C39FEB513B}" type="slidenum">
              <a:rPr lang="en-NZ" smtClean="0"/>
              <a:t>‹#›</a:t>
            </a:fld>
            <a:endParaRPr lang="en-NZ" dirty="0"/>
          </a:p>
        </p:txBody>
      </p:sp>
    </p:spTree>
    <p:extLst>
      <p:ext uri="{BB962C8B-B14F-4D97-AF65-F5344CB8AC3E}">
        <p14:creationId xmlns:p14="http://schemas.microsoft.com/office/powerpoint/2010/main" val="2954152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457EA2-B9C2-4EF8-AF77-94A543786EF5}" type="datetimeFigureOut">
              <a:rPr lang="en-NZ" smtClean="0"/>
              <a:t>27/06/2012</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A5F6E62D-07E1-4C54-BD47-C4C39FEB513B}" type="slidenum">
              <a:rPr lang="en-NZ" smtClean="0"/>
              <a:t>‹#›</a:t>
            </a:fld>
            <a:endParaRPr lang="en-NZ" dirty="0"/>
          </a:p>
        </p:txBody>
      </p:sp>
    </p:spTree>
    <p:extLst>
      <p:ext uri="{BB962C8B-B14F-4D97-AF65-F5344CB8AC3E}">
        <p14:creationId xmlns:p14="http://schemas.microsoft.com/office/powerpoint/2010/main" val="35144473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457EA2-B9C2-4EF8-AF77-94A543786EF5}" type="datetimeFigureOut">
              <a:rPr lang="en-NZ" smtClean="0"/>
              <a:t>27/06/2012</a:t>
            </a:fld>
            <a:endParaRPr lang="en-NZ"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F6E62D-07E1-4C54-BD47-C4C39FEB513B}" type="slidenum">
              <a:rPr lang="en-NZ" smtClean="0"/>
              <a:t>‹#›</a:t>
            </a:fld>
            <a:endParaRPr lang="en-NZ" dirty="0"/>
          </a:p>
        </p:txBody>
      </p:sp>
    </p:spTree>
    <p:extLst>
      <p:ext uri="{BB962C8B-B14F-4D97-AF65-F5344CB8AC3E}">
        <p14:creationId xmlns:p14="http://schemas.microsoft.com/office/powerpoint/2010/main" val="258528029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6632"/>
            <a:ext cx="9143999" cy="6741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ln>
            <a:solidFill>
              <a:schemeClr val="tx1"/>
            </a:solidFill>
          </a:ln>
          <a:effectLst>
            <a:glow rad="228600">
              <a:schemeClr val="accent4">
                <a:satMod val="175000"/>
                <a:alpha val="40000"/>
              </a:schemeClr>
            </a:glow>
          </a:effectLst>
        </p:spPr>
        <p:txBody>
          <a:bodyPr/>
          <a:lstStyle/>
          <a:p>
            <a:r>
              <a:rPr lang="en-US" dirty="0" smtClean="0">
                <a:latin typeface="Jokerman" pitchFamily="82" charset="0"/>
              </a:rPr>
              <a:t>Term 2 highlights</a:t>
            </a:r>
            <a:endParaRPr lang="en-NZ" dirty="0">
              <a:latin typeface="Jokerman" pitchFamily="82" charset="0"/>
            </a:endParaRPr>
          </a:p>
        </p:txBody>
      </p:sp>
      <p:sp>
        <p:nvSpPr>
          <p:cNvPr id="3" name="Subtitle 2"/>
          <p:cNvSpPr>
            <a:spLocks noGrp="1"/>
          </p:cNvSpPr>
          <p:nvPr>
            <p:ph type="subTitle" idx="1"/>
          </p:nvPr>
        </p:nvSpPr>
        <p:spPr>
          <a:xfrm>
            <a:off x="1367289" y="3789040"/>
            <a:ext cx="6400800" cy="1752600"/>
          </a:xfrm>
        </p:spPr>
        <p:txBody>
          <a:bodyPr>
            <a:normAutofit/>
          </a:bodyPr>
          <a:lstStyle/>
          <a:p>
            <a:r>
              <a:rPr lang="en-US" dirty="0" smtClean="0"/>
              <a:t>EVERYTHING ABOUT TERM 2 BY pearl</a:t>
            </a:r>
            <a:endParaRPr lang="en-NZ" dirty="0"/>
          </a:p>
        </p:txBody>
      </p:sp>
      <p:sp>
        <p:nvSpPr>
          <p:cNvPr id="6" name="TextBox 5"/>
          <p:cNvSpPr txBox="1"/>
          <p:nvPr/>
        </p:nvSpPr>
        <p:spPr>
          <a:xfrm rot="19790579">
            <a:off x="431185" y="1196752"/>
            <a:ext cx="1872208" cy="646331"/>
          </a:xfrm>
          <a:prstGeom prst="rect">
            <a:avLst/>
          </a:prstGeom>
          <a:noFill/>
          <a:ln>
            <a:solidFill>
              <a:srgbClr val="7030A0"/>
            </a:solidFill>
          </a:ln>
        </p:spPr>
        <p:txBody>
          <a:bodyPr wrap="square" rtlCol="0">
            <a:spAutoFit/>
          </a:bodyPr>
          <a:lstStyle/>
          <a:p>
            <a:r>
              <a:rPr lang="en-US" dirty="0" smtClean="0">
                <a:latin typeface="Jokerman" pitchFamily="82" charset="0"/>
              </a:rPr>
              <a:t>Sports exchange</a:t>
            </a:r>
            <a:endParaRPr lang="en-NZ" dirty="0">
              <a:latin typeface="Jokerman" pitchFamily="82" charset="0"/>
            </a:endParaRPr>
          </a:p>
        </p:txBody>
      </p:sp>
      <p:sp>
        <p:nvSpPr>
          <p:cNvPr id="15" name="TextBox 14"/>
          <p:cNvSpPr txBox="1"/>
          <p:nvPr/>
        </p:nvSpPr>
        <p:spPr>
          <a:xfrm rot="1419559">
            <a:off x="7308304" y="1196752"/>
            <a:ext cx="1512168" cy="646331"/>
          </a:xfrm>
          <a:prstGeom prst="rect">
            <a:avLst/>
          </a:prstGeom>
          <a:noFill/>
          <a:ln>
            <a:solidFill>
              <a:srgbClr val="FF0000"/>
            </a:solidFill>
          </a:ln>
        </p:spPr>
        <p:txBody>
          <a:bodyPr wrap="square" rtlCol="0">
            <a:spAutoFit/>
          </a:bodyPr>
          <a:lstStyle/>
          <a:p>
            <a:r>
              <a:rPr lang="en-US" dirty="0" smtClean="0"/>
              <a:t> </a:t>
            </a:r>
            <a:r>
              <a:rPr lang="en-US" dirty="0" smtClean="0">
                <a:latin typeface="Jokerman" pitchFamily="82" charset="0"/>
              </a:rPr>
              <a:t>maritime museum</a:t>
            </a:r>
            <a:endParaRPr lang="en-NZ" dirty="0">
              <a:latin typeface="Jokerman" pitchFamily="82" charset="0"/>
            </a:endParaRPr>
          </a:p>
        </p:txBody>
      </p:sp>
      <p:sp>
        <p:nvSpPr>
          <p:cNvPr id="16" name="TextBox 15"/>
          <p:cNvSpPr txBox="1"/>
          <p:nvPr/>
        </p:nvSpPr>
        <p:spPr>
          <a:xfrm rot="1419546">
            <a:off x="5940152" y="5589240"/>
            <a:ext cx="1728192" cy="646331"/>
          </a:xfrm>
          <a:prstGeom prst="rect">
            <a:avLst/>
          </a:prstGeom>
          <a:noFill/>
          <a:ln>
            <a:solidFill>
              <a:srgbClr val="92D050"/>
            </a:solidFill>
          </a:ln>
        </p:spPr>
        <p:txBody>
          <a:bodyPr wrap="square" rtlCol="0">
            <a:spAutoFit/>
          </a:bodyPr>
          <a:lstStyle/>
          <a:p>
            <a:r>
              <a:rPr lang="en-US" dirty="0" smtClean="0">
                <a:latin typeface="Jokerman" pitchFamily="82" charset="0"/>
              </a:rPr>
              <a:t>Circus workshop</a:t>
            </a:r>
            <a:endParaRPr lang="en-NZ" dirty="0">
              <a:latin typeface="Jokerman" pitchFamily="82" charset="0"/>
            </a:endParaRPr>
          </a:p>
        </p:txBody>
      </p:sp>
      <p:sp>
        <p:nvSpPr>
          <p:cNvPr id="17" name="TextBox 16"/>
          <p:cNvSpPr txBox="1"/>
          <p:nvPr/>
        </p:nvSpPr>
        <p:spPr>
          <a:xfrm rot="1475496">
            <a:off x="323528" y="5229200"/>
            <a:ext cx="1403802" cy="369332"/>
          </a:xfrm>
          <a:prstGeom prst="rect">
            <a:avLst/>
          </a:prstGeom>
          <a:noFill/>
          <a:ln>
            <a:solidFill>
              <a:srgbClr val="FF00FF"/>
            </a:solidFill>
          </a:ln>
        </p:spPr>
        <p:txBody>
          <a:bodyPr wrap="square" rtlCol="0">
            <a:spAutoFit/>
          </a:bodyPr>
          <a:lstStyle/>
          <a:p>
            <a:r>
              <a:rPr lang="en-US" dirty="0" smtClean="0">
                <a:latin typeface="Jokerman" pitchFamily="82" charset="0"/>
              </a:rPr>
              <a:t>art</a:t>
            </a:r>
            <a:endParaRPr lang="en-NZ" dirty="0">
              <a:latin typeface="Jokerman" pitchFamily="82" charset="0"/>
            </a:endParaRPr>
          </a:p>
        </p:txBody>
      </p:sp>
      <p:sp>
        <p:nvSpPr>
          <p:cNvPr id="18" name="TextBox 17"/>
          <p:cNvSpPr txBox="1"/>
          <p:nvPr/>
        </p:nvSpPr>
        <p:spPr>
          <a:xfrm rot="544498">
            <a:off x="2756718" y="5073460"/>
            <a:ext cx="1584176" cy="646331"/>
          </a:xfrm>
          <a:prstGeom prst="rect">
            <a:avLst/>
          </a:prstGeom>
          <a:noFill/>
          <a:ln>
            <a:solidFill>
              <a:srgbClr val="FFC000"/>
            </a:solidFill>
          </a:ln>
        </p:spPr>
        <p:txBody>
          <a:bodyPr wrap="square" rtlCol="0">
            <a:spAutoFit/>
          </a:bodyPr>
          <a:lstStyle/>
          <a:p>
            <a:r>
              <a:rPr lang="en-US" dirty="0" smtClean="0">
                <a:latin typeface="Jokerman" pitchFamily="82" charset="0"/>
              </a:rPr>
              <a:t>Marine study</a:t>
            </a:r>
            <a:endParaRPr lang="en-NZ" dirty="0">
              <a:latin typeface="Jokerman" pitchFamily="82" charset="0"/>
            </a:endParaRPr>
          </a:p>
        </p:txBody>
      </p:sp>
      <p:sp>
        <p:nvSpPr>
          <p:cNvPr id="19" name="TextBox 18"/>
          <p:cNvSpPr txBox="1"/>
          <p:nvPr/>
        </p:nvSpPr>
        <p:spPr>
          <a:xfrm>
            <a:off x="3203848" y="1412776"/>
            <a:ext cx="1440160" cy="646331"/>
          </a:xfrm>
          <a:prstGeom prst="rect">
            <a:avLst/>
          </a:prstGeom>
          <a:noFill/>
          <a:ln>
            <a:solidFill>
              <a:srgbClr val="FFFF00"/>
            </a:solidFill>
          </a:ln>
        </p:spPr>
        <p:txBody>
          <a:bodyPr wrap="square" rtlCol="0">
            <a:spAutoFit/>
          </a:bodyPr>
          <a:lstStyle/>
          <a:p>
            <a:r>
              <a:rPr lang="en-US" dirty="0" smtClean="0">
                <a:latin typeface="Jokerman" pitchFamily="82" charset="0"/>
              </a:rPr>
              <a:t>Philip dadson</a:t>
            </a:r>
            <a:endParaRPr lang="en-NZ" dirty="0">
              <a:latin typeface="Jokerman" pitchFamily="82" charset="0"/>
            </a:endParaRPr>
          </a:p>
        </p:txBody>
      </p:sp>
    </p:spTree>
    <p:extLst>
      <p:ext uri="{BB962C8B-B14F-4D97-AF65-F5344CB8AC3E}">
        <p14:creationId xmlns:p14="http://schemas.microsoft.com/office/powerpoint/2010/main" val="41004033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path" presetSubtype="0" accel="50000" decel="50000" fill="hold" nodeType="clickEffect">
                                  <p:stCondLst>
                                    <p:cond delay="0"/>
                                  </p:stCondLst>
                                  <p:childTnLst>
                                    <p:animMotion origin="layout" path="M 0 0 C 0 0.033 0.027 0.06 0.06 0.06 C 0.099 0.06 0.113 0.03 0.119 0.012 L 0.125 -0.012 C 0.131 -0.03 0.146 -0.06 0.19 -0.06 C 0.218 -0.06 0.25 -0.033 0.25 0 C 0.25 0.033 0.218 0.06 0.19 0.06 C 0.146 0.06 0.131 0.03 0.125 0.012 L 0.119 -0.012 C 0.113 -0.03 0.099 -0.06 0.06 -0.06 C 0.027 -0.06 0 -0.033 0 0 Z" pathEditMode="relative" ptsTypes="">
                                      <p:cBhvr>
                                        <p:cTn id="13" dur="2000" fill="hold"/>
                                        <p:tgtEl>
                                          <p:spTgt spid="3">
                                            <p:txEl>
                                              <p:pRg st="0" end="0"/>
                                            </p:txEl>
                                          </p:spTgt>
                                        </p:tgtEl>
                                        <p:attrNameLst>
                                          <p:attrName>ppt_x</p:attrName>
                                          <p:attrName>ppt_y</p:attrName>
                                        </p:attrNameLst>
                                      </p:cBhvr>
                                    </p:animMotion>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2000"/>
                                        <p:tgtEl>
                                          <p:spTgt spid="15"/>
                                        </p:tgtEl>
                                      </p:cBhvr>
                                    </p:animEffect>
                                    <p:anim calcmode="lin" valueType="num">
                                      <p:cBhvr>
                                        <p:cTn id="26" dur="2000" fill="hold"/>
                                        <p:tgtEl>
                                          <p:spTgt spid="15"/>
                                        </p:tgtEl>
                                        <p:attrNameLst>
                                          <p:attrName>ppt_w</p:attrName>
                                        </p:attrNameLst>
                                      </p:cBhvr>
                                      <p:tavLst>
                                        <p:tav tm="0" fmla="#ppt_w*sin(2.5*pi*$)">
                                          <p:val>
                                            <p:fltVal val="0"/>
                                          </p:val>
                                        </p:tav>
                                        <p:tav tm="100000">
                                          <p:val>
                                            <p:fltVal val="1"/>
                                          </p:val>
                                        </p:tav>
                                      </p:tavLst>
                                    </p:anim>
                                    <p:anim calcmode="lin" valueType="num">
                                      <p:cBhvr>
                                        <p:cTn id="27" dur="2000" fill="hold"/>
                                        <p:tgtEl>
                                          <p:spTgt spid="15"/>
                                        </p:tgtEl>
                                        <p:attrNameLst>
                                          <p:attrName>ppt_h</p:attrName>
                                        </p:attrNameLst>
                                      </p:cBhvr>
                                      <p:tavLst>
                                        <p:tav tm="0">
                                          <p:val>
                                            <p:strVal val="#ppt_h"/>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circle(in)">
                                      <p:cBhvr>
                                        <p:cTn id="32" dur="20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8" presetClass="emph" presetSubtype="0" fill="hold" grpId="0" nodeType="clickEffect">
                                  <p:stCondLst>
                                    <p:cond delay="0"/>
                                  </p:stCondLst>
                                  <p:childTnLst>
                                    <p:animRot by="21600000">
                                      <p:cBhvr>
                                        <p:cTn id="42" dur="2000" fill="hold"/>
                                        <p:tgtEl>
                                          <p:spTgt spid="18"/>
                                        </p:tgtEl>
                                        <p:attrNameLst>
                                          <p:attrName>r</p:attrName>
                                        </p:attrNameLst>
                                      </p:cBhvr>
                                    </p:animRo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1000" fill="hold"/>
                                        <p:tgtEl>
                                          <p:spTgt spid="16"/>
                                        </p:tgtEl>
                                        <p:attrNameLst>
                                          <p:attrName>ppt_w</p:attrName>
                                        </p:attrNameLst>
                                      </p:cBhvr>
                                      <p:tavLst>
                                        <p:tav tm="0">
                                          <p:val>
                                            <p:fltVal val="0"/>
                                          </p:val>
                                        </p:tav>
                                        <p:tav tm="100000">
                                          <p:val>
                                            <p:strVal val="#ppt_w"/>
                                          </p:val>
                                        </p:tav>
                                      </p:tavLst>
                                    </p:anim>
                                    <p:anim calcmode="lin" valueType="num">
                                      <p:cBhvr>
                                        <p:cTn id="48" dur="1000" fill="hold"/>
                                        <p:tgtEl>
                                          <p:spTgt spid="16"/>
                                        </p:tgtEl>
                                        <p:attrNameLst>
                                          <p:attrName>ppt_h</p:attrName>
                                        </p:attrNameLst>
                                      </p:cBhvr>
                                      <p:tavLst>
                                        <p:tav tm="0">
                                          <p:val>
                                            <p:fltVal val="0"/>
                                          </p:val>
                                        </p:tav>
                                        <p:tav tm="100000">
                                          <p:val>
                                            <p:strVal val="#ppt_h"/>
                                          </p:val>
                                        </p:tav>
                                      </p:tavLst>
                                    </p:anim>
                                    <p:anim calcmode="lin" valueType="num">
                                      <p:cBhvr>
                                        <p:cTn id="49" dur="1000" fill="hold"/>
                                        <p:tgtEl>
                                          <p:spTgt spid="16"/>
                                        </p:tgtEl>
                                        <p:attrNameLst>
                                          <p:attrName>style.rotation</p:attrName>
                                        </p:attrNameLst>
                                      </p:cBhvr>
                                      <p:tavLst>
                                        <p:tav tm="0">
                                          <p:val>
                                            <p:fltVal val="90"/>
                                          </p:val>
                                        </p:tav>
                                        <p:tav tm="100000">
                                          <p:val>
                                            <p:fltVal val="0"/>
                                          </p:val>
                                        </p:tav>
                                      </p:tavLst>
                                    </p:anim>
                                    <p:animEffect transition="in" filter="fade">
                                      <p:cBhvr>
                                        <p:cTn id="50"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15" grpId="0" animBg="1"/>
      <p:bldP spid="16" grpId="0" animBg="1"/>
      <p:bldP spid="17" grpId="0" animBg="1"/>
      <p:bldP spid="18"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22282"/>
            <a:ext cx="9144000" cy="7380282"/>
          </a:xfrm>
          <a:prstGeom prst="rect">
            <a:avLst/>
          </a:prstGeom>
        </p:spPr>
      </p:pic>
      <p:sp>
        <p:nvSpPr>
          <p:cNvPr id="2" name="Title 1"/>
          <p:cNvSpPr>
            <a:spLocks noGrp="1"/>
          </p:cNvSpPr>
          <p:nvPr>
            <p:ph type="title"/>
          </p:nvPr>
        </p:nvSpPr>
        <p:spPr/>
        <p:txBody>
          <a:bodyPr/>
          <a:lstStyle/>
          <a:p>
            <a:r>
              <a:rPr lang="en-US" dirty="0" smtClean="0">
                <a:latin typeface="Kristen ITC" pitchFamily="66" charset="0"/>
              </a:rPr>
              <a:t>Maritime museum</a:t>
            </a:r>
            <a:endParaRPr lang="en-NZ" dirty="0">
              <a:latin typeface="Kristen ITC" pitchFamily="66" charset="0"/>
            </a:endParaRPr>
          </a:p>
        </p:txBody>
      </p:sp>
      <p:sp>
        <p:nvSpPr>
          <p:cNvPr id="3" name="Content Placeholder 2"/>
          <p:cNvSpPr>
            <a:spLocks noGrp="1"/>
          </p:cNvSpPr>
          <p:nvPr>
            <p:ph idx="1"/>
          </p:nvPr>
        </p:nvSpPr>
        <p:spPr/>
        <p:txBody>
          <a:bodyPr>
            <a:normAutofit/>
          </a:bodyPr>
          <a:lstStyle/>
          <a:p>
            <a:pPr algn="just"/>
            <a:r>
              <a:rPr lang="en-US" sz="1600" dirty="0" smtClean="0">
                <a:solidFill>
                  <a:schemeClr val="bg1"/>
                </a:solidFill>
                <a:latin typeface="Kristen ITC" pitchFamily="66" charset="0"/>
              </a:rPr>
              <a:t>The maritime museum was a great chance to learn about the marine environment . Our instructor Karen took us around the museum, we saw some art from the kermadec exhibit and the boat sir peter Blake went on and lots more .</a:t>
            </a:r>
          </a:p>
          <a:p>
            <a:r>
              <a:rPr lang="en-US" sz="1600" dirty="0" smtClean="0">
                <a:solidFill>
                  <a:schemeClr val="bg1"/>
                </a:solidFill>
                <a:latin typeface="Kristen ITC" pitchFamily="66" charset="0"/>
              </a:rPr>
              <a:t>I definitely thought that the ted Ashby was the best experience because we got to go under the harbor bridge and see the spirit of New Zealand! </a:t>
            </a:r>
          </a:p>
          <a:p>
            <a:endParaRPr lang="en-NZ" dirty="0">
              <a:latin typeface="Kristen ITC" pitchFamily="66" charset="0"/>
            </a:endParaRP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677413">
            <a:off x="6918504" y="3799266"/>
            <a:ext cx="1792518" cy="1344388"/>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075796">
            <a:off x="773210" y="3842482"/>
            <a:ext cx="1752195" cy="1314146"/>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1047220903"/>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nodeType="clickEffect">
                                  <p:stCondLst>
                                    <p:cond delay="0"/>
                                  </p:stCondLst>
                                  <p:childTnLst>
                                    <p:animMotion origin="layout" path="M -0.06493 -0.12263 C -0.06996 -0.12379 -0.0743 -0.12587 -0.07934 -0.12702 C -0.1092 -0.12633 -0.13854 -0.12494 -0.16805 -0.12263 C -0.175 -0.12055 -0.18177 -0.11846 -0.18888 -0.11731 C -0.19722 -0.1143 -0.2052 -0.1099 -0.21284 -0.10458 C -0.22013 -0.09949 -0.22916 -0.09833 -0.23698 -0.09625 C -0.25659 -0.09718 -0.25017 -0.09371 -0.25763 -0.09833 C -0.2493 -0.09024 -0.24079 -0.08214 -0.23055 -0.08029 C -0.22743 -0.07728 -0.22534 -0.07682 -0.2217 -0.07589 C -0.21336 -0.07196 -0.20364 -0.07173 -0.19531 -0.06756 C -0.19062 -0.06478 -0.1875 -0.06224 -0.18246 -0.06085 C -0.17413 -0.05345 -0.1651 -0.04928 -0.15607 -0.04373 C -0.14913 -0.03956 -0.14253 -0.03494 -0.13524 -0.03216 C -0.13125 -0.02776 -0.12673 -0.02545 -0.1217 -0.0236 C -0.11892 -0.02152 -0.11666 -0.02082 -0.11371 -0.0192 C -0.10781 -0.0162 -0.10312 -0.01087 -0.09687 -0.00856 C -0.09184 -0.00416 -0.08368 -0.00301 -0.07777 -0.00231 C -0.07534 -0.00093 -0.07309 0.00301 -0.07048 0.00208 C -0.06944 0.00162 -0.06736 0.00093 -0.06736 0.00093 C -0.07135 0.00301 -0.0743 0.00509 -0.07847 0.00625 C -0.08142 0.00879 -0.08316 0.01041 -0.08645 0.01157 C -0.08819 0.01365 -0.09062 0.0155 -0.09288 0.01689 C -0.09496 0.01782 -0.0993 0.02013 -0.0993 0.02013 C -0.10191 0.02545 -0.1092 0.02846 -0.11371 0.03077 C -0.11736 0.03563 -0.12013 0.03633 -0.125 0.03818 C -0.1302 0.0435 -0.125 0.0391 -0.13698 0.04118 C -0.14739 0.0435 -0.15694 0.05183 -0.16736 0.05414 C -0.17604 0.05831 -0.18541 0.05484 -0.19444 0.05715 C -0.19218 0.0435 -0.18593 0.03286 -0.18177 0.02013 C -0.17882 0.01087 -0.17586 0.00278 -0.17135 -0.00555 C -0.16909 -0.01435 -0.16597 -0.01851 -0.16163 -0.02568 C -0.16076 -0.03147 -0.15868 -0.03494 -0.15607 -0.03956 C -0.15382 -0.04743 -0.15173 -0.05553 -0.14809 -0.06224 C -0.1467 -0.06987 -0.14496 -0.07844 -0.14166 -0.08561 C -0.14062 -0.09024 -0.13941 -0.09463 -0.13767 -0.09926 C -0.13593 -0.1298 -0.1368 -0.11708 -0.13524 -0.13767 C -0.13559 -0.14715 -0.13107 -0.1608 -0.13698 -0.16636 C -0.14288 -0.17214 -0.15555 -0.17284 -0.1625 -0.17399 C -0.18698 -0.16983 -0.2092 -0.15571 -0.23368 -0.15155 C -0.23941 -0.14114 -0.23854 -0.1342 -0.2401 -0.11962 C -0.23975 -0.10366 -0.24045 -0.08746 -0.23923 -0.07149 C -0.23698 -0.0398 -0.23454 -0.05044 -0.22899 -0.02453 C -0.22586 -0.00972 -0.22361 0.00509 -0.22083 0.02013 C -0.21597 0.04651 -0.2092 0.07982 -0.18975 0.09371 C -0.17343 0.10528 -0.15816 0.10921 -0.1401 0.11175 C -0.13211 0.10921 -0.13229 0.11013 -0.12968 0.10111 C -0.12829 0.05646 -0.12691 0.04813 -0.12968 0.00416 C -0.13142 -0.02499 -0.14097 -0.05368 -0.14965 -0.08029 C -0.15347 -0.09162 -0.15798 -0.11314 -0.16805 -0.11731 C -0.17204 -0.11499 -0.17777 -0.11499 -0.18003 -0.1099 C -0.18802 -0.09255 -0.19791 -0.04188 -0.20173 -0.02036 C -0.21614 0.06178 -0.22118 0.14484 -0.225 0.22906 C -0.22448 0.24294 -0.22916 0.28737 -0.21371 0.30056 C -0.18038 0.29616 -0.15104 0.23461 -0.13211 0.20569 C -0.07986 0.12564 -0.04305 -0.01758 -0.03524 -0.12379 C -0.03663 -0.149 -0.0342 -0.19644 -0.06007 -0.20153 C -0.09809 -0.18926 -0.1243 -0.12587 -0.14253 -0.08862 C -0.18611 0.00046 -0.23368 0.09162 -0.26805 0.18857 C -0.26927 0.19181 -0.26475 0.18302 -0.26336 0.17978 C -0.26024 0.17353 -0.25729 0.16659 -0.25451 0.15988 C -0.2434 0.13258 -0.23125 0.10597 -0.2217 0.07774 C -0.18958 -0.01828 -0.14843 -0.10898 -0.10885 -0.19968 C -0.09513 -0.23114 -0.08802 -0.24549 -0.07691 -0.27626 C -0.06441 -0.31074 -0.06093 -0.31559 -0.06805 -0.30518 C -0.09375 -0.205 -0.12083 -0.10713 -0.15208 -0.00972 C -0.17013 0.04651 -0.18871 0.10597 -0.21458 0.15664 C -0.19149 0.04049 -0.16996 -0.07358 -0.16093 -0.1932 C -0.1625 -0.21124 -0.16354 -0.22952 -0.16579 -0.24757 C -0.16684 -0.25544 -0.16875 -0.26006 -0.17378 -0.26238 C -0.21423 -0.23878 -0.22829 -0.16196 -0.26336 -0.12795 C -0.25659 -0.146 -0.24861 -0.16289 -0.24097 -0.18024 C -0.23836 -0.18602 -0.23298 -0.19736 -0.23298 -0.19736 C -0.23698 -0.1608 -0.23229 -0.20268 -0.25052 -0.10458 C -0.26996 -0.00023 -0.29878 0.10111 -0.31614 0.20662 C -0.31198 0.22189 -0.31579 0.21055 -0.2993 0.17793 C -0.29305 0.1652 -0.29166 0.1497 -0.28645 0.13628 C -0.24809 0.03771 -0.25208 0.05437 -0.21684 -0.02036 C -0.20295 -0.05021 -0.19114 -0.08237 -0.17378 -0.10898 C -0.17204 -0.09556 -0.17274 -0.10643 -0.17691 -0.08445 C -0.1868 -0.03216 -0.1993 0.00555 -0.2177 0.05507 C -0.221 0.06432 -0.22552 0.07242 -0.22968 0.08098 C -0.23142 0.08445 -0.23333 0.08815 -0.23524 0.09162 C -0.23593 0.09301 -0.23906 0.09579 -0.23767 0.09579 C -0.23628 0.09579 -0.23576 0.09255 -0.23454 0.09162 C -0.23038 0.08746 -0.22552 0.08445 -0.2217 0.07982 C -0.20954 0.06525 -0.19826 0.04905 -0.18645 0.03378 C -0.16892 0.01111 -0.14826 -0.00764 -0.13055 -0.03031 C -0.12274 -0.04026 -0.11597 -0.05113 -0.10816 -0.06085 C -0.09461 -0.07797 -0.07656 -0.09417 -0.06406 -0.1143 C -0.06198 -0.08491 -0.05989 -0.04697 -0.04323 -0.02453 C -0.03698 -0.0162 -0.02604 -0.01296 -0.0177 -0.01087 C -0.00451 -0.01296 0.0033 -0.01226 0.01355 -0.02152 C 0.01407 -0.02244 0.01598 -0.02476 0.01511 -0.02453 C 0.0132 -0.02383 0.01146 -0.02244 0.01025 -0.02036 C 0.00834 -0.01758 0.00782 -0.01296 0.00625 -0.00972 C 0.00417 -0.00555 0.00174 -0.00093 -0.00086 0.00301 C -0.02691 0.04373 -0.01336 0.02175 -0.03211 0.04789 C -0.03541 0.05252 -0.03784 0.05831 -0.04166 0.06178 C -0.04913 0.06849 -0.05607 0.07566 -0.0625 0.08422 C -0.0684 0.08121 -0.07309 0.07381 -0.07847 0.07034 C -0.08368 0.0664 -0.11232 0.05345 -0.11284 0.05322 C -0.14114 0.04304 -0.14305 0.04651 -0.17378 0.04257 C -0.23159 0.03517 -0.29097 0.02753 -0.34496 -0.00231 C -0.35434 -0.01481 -0.3243 -0.01967 -0.32013 -0.02036 C -0.31614 -0.02105 -0.31215 -0.02221 -0.30816 -0.02244 C -0.25225 -0.02985 -0.19635 -0.03841 -0.1401 -0.0428 C -0.10017 -0.04165 -0.09114 -0.04489 -0.0625 -0.03309 C -0.05954 -0.03054 -0.05729 -0.02823 -0.05607 -0.0236 C -0.06909 0.03563 -0.12795 0.05784 -0.16406 0.08098 C -0.19583 0.10111 -0.2342 0.13443 -0.26979 0.13952 C -0.1401 -0.00764 0.02987 -0.0708 0.18073 -0.16751 C 0.18264 -0.16867 0.17743 -0.16428 0.17587 -0.16219 C 0.17275 -0.15826 0.17014 -0.15363 0.16702 -0.14947 C 0.14601 -0.12193 0.13438 -0.10828 0.11424 -0.08329 C 0.1066 -0.07381 0.09966 -0.06293 0.09115 -0.0546 C 0.07136 -0.03494 0.05052 -0.01758 0.03195 0.00416 C 0.00851 0.03124 0.00955 0.03216 -0.01458 0.05322 C -0.02829 0.06525 -0.04218 0.07682 -0.05607 0.08839 C -0.06128 0.09255 -0.07204 0.10111 -0.07204 0.10111 C -0.07795 0.09579 -0.0776 0.06826 -0.07847 0.05854 C -0.07829 0.03771 -0.07916 0.01712 -0.07777 -0.00324 C -0.07361 -0.06247 -0.0592 -0.12031 -0.05364 -0.17931 C -0.05607 -0.21286 -0.04982 -0.22837 -0.07204 -0.23577 C -0.1217 -0.22952 -0.12656 -0.20893 -0.17048 -0.16104 C -0.18906 -0.14068 -0.23385 -0.0826 -0.25538 -0.05021 C -0.26892 -0.02962 -0.28194 -0.00833 -0.29531 0.01249 C -0.29791 0.01689 -0.29878 0.02244 -0.30017 0.02753 C -0.30086 0.02985 -0.30329 0.03355 -0.30173 0.03517 C -0.29826 0.03841 -0.26076 0.00879 -0.26007 0.00833 C -0.24253 -0.00717 -0.22552 -0.02383 -0.20816 -0.03956 C -0.17361 -0.0708 -0.13923 -0.10227 -0.10416 -0.13235 C -0.07812 -0.15502 -0.04774 -0.16728 -0.02083 -0.18788 C 0.02014 -0.21888 0.06181 -0.25521 0.10868 -0.26677 C 0.11025 -0.26654 0.11355 -0.2677 0.11355 -0.26585 C 0.11355 -0.2559 0.07709 -0.19736 0.075 -0.19435 C 0.05556 -0.16497 0.03716 -0.13373 0.01511 -0.10782 C -0.04409 -0.03887 -0.10434 0.02499 -0.16493 0.09162 C -0.19253 0.12193 -0.25868 0.19366 -0.30486 0.2013 C -0.28802 0.12772 -0.24236 0.06155 -0.20885 0.00416 C -0.17239 -0.05831 -0.13229 -0.11638 -0.09444 -0.177 C -0.08194 -0.19713 -0.06805 -0.21587 -0.05538 -0.23577 C -0.03368 -0.26978 -0.0125 -0.30449 0.00868 -0.33919 C 0.0158 -0.35076 0.02257 -0.36256 0.02952 -0.37459 C 0.03264 -0.37992 0.04184 -0.39611 0.03907 -0.39033 C 0.00052 -0.3105 -0.03715 -0.2367 -0.07934 -0.15895 C -0.12083 -0.08237 -0.18698 -0.00764 -0.2401 0.05969 C -0.32638 0.1689 -0.27326 0.11106 -0.39375 0.23438 C -0.40434 0.24526 -0.41562 0.25497 -0.42656 0.26539 C -0.43073 0.26932 -0.43923 0.27719 -0.43923 0.27719 C -0.41059 0.20963 -0.43159 0.25567 -0.36579 0.14484 C -0.29375 0.02314 -0.21111 -0.08723 -0.14652 -0.21657 C -0.11163 -0.28621 -0.07048 -0.35747 -0.05538 -0.44054 C -0.05555 -0.44262 -0.05573 -0.44748 -0.05607 -0.44586 C -0.05954 -0.43128 -0.06493 -0.40097 -0.06493 -0.40097 C -0.07413 -0.26423 -0.06979 -0.12332 -0.07135 0.01365 C -0.07152 0.02915 -0.06996 0.06363 -0.07777 0.07774 C -0.07569 0.02152 -0.07465 -0.03494 -0.07048 -0.09093 C -0.07257 -0.15433 -0.05763 -0.2795 -0.125 -0.2987 C -0.15243 -0.29477 -0.17586 -0.2478 -0.18888 -0.22189 C -0.2217 -0.15664 -0.25364 -0.09116 -0.26007 -0.0118 C -0.25746 0.01041 -0.25954 0.01458 -0.24323 0.01689 C -0.196 0.0118 -0.15 -0.01944 -0.11059 -0.05229 C -0.03003 -0.11962 0.01875 -0.17492 0.05348 -0.29546 C 0.05643 -0.32554 0.06042 -0.35516 0.05434 -0.38524 C 0.03438 -0.48311 -0.05225 -0.49977 -0.11684 -0.50324 C -0.14757 -0.50139 -0.17847 -0.50347 -0.20885 -0.49792 C -0.22812 -0.49445 -0.28958 -0.46321 -0.30659 -0.45118 C -0.3901 -0.39218 -0.48194 -0.31652 -0.51614 -0.1932 C -0.51788 -0.17261 -0.52152 -0.15502 -0.51458 -0.13443 C -0.51302 -0.13026 -0.4934 -0.11291 -0.49132 -0.11106 C -0.45746 -0.08561 -0.42031 -0.08746 -0.38246 -0.08561 C -0.35642 -0.08746 -0.33003 -0.08723 -0.30416 -0.09186 C -0.21718 -0.10759 -0.10503 -0.17168 -0.04496 -0.25914 C -0.02899 -0.28251 -0.02274 -0.30518 -0.01284 -0.33272 C -0.00816 -0.35956 -0.00295 -0.38061 -0.00329 -0.40861 C -0.00364 -0.4366 -0.0085 -0.45211 -0.0177 -0.47779 C -0.06007 -0.59463 -0.15173 -0.61962 -0.24097 -0.62726 C -0.27725 -0.62425 -0.31198 -0.62425 -0.34739 -0.6099 C -0.41493 -0.5826 -0.48142 -0.5199 -0.52013 -0.44054 C -0.53854 -0.40282 -0.54444 -0.37344 -0.55538 -0.33179 C -0.55711 -0.30148 -0.56128 -0.26539 -0.55607 -0.23484 C -0.55399 -0.22189 -0.54895 -0.21032 -0.54496 -0.19852 C -0.51111 -0.09857 -0.4493 -0.07566 -0.37204 -0.06525 C -0.34218 -0.06756 -0.31198 -0.06571 -0.28246 -0.07149 C -0.26666 -0.0745 -0.25225 -0.08561 -0.23698 -0.09186 C -0.17013 -0.11962 -0.10017 -0.15248 -0.06649 -0.24109 C -0.06527 -0.25752 -0.06441 -0.2795 -0.07204 -0.29454 C -0.075 -0.30009 -0.08402 -0.30819 -0.08402 -0.30819 C -0.21145 -0.27186 -0.34114 -0.24757 -0.46649 -0.19968 C -0.47552 -0.19597 -0.45868 -0.177 -0.45364 -0.16636 C -0.43663 -0.13165 -0.40243 -0.11823 -0.37378 -0.11314 C -0.3335 -0.11661 -0.32986 -0.11291 -0.29687 -0.12702 C -0.21545 -0.16196 -0.14548 -0.25289 -0.12968 -0.3658 C -0.12916 -0.38431 -0.12586 -0.42388 -0.13923 -0.43614 C -0.16684 -0.42966 -0.19461 -0.38385 -0.21128 -0.36372 C -0.23611 -0.33387 -0.27066 -0.26053 -0.28489 -0.23253 C -0.31527 -0.17261 -0.33437 -0.11291 -0.34895 -0.0428 C -0.35 -0.0317 -0.35191 -0.02082 -0.35208 -0.00972 C -0.35225 0.00555 -0.35173 0.02106 -0.34965 0.03609 C -0.34583 0.06317 -0.31684 0.07057 -0.30086 0.07242 C -0.21614 0.059 -0.12743 -0.02059 -0.08576 -0.12055 C -0.07187 -0.15363 -0.06527 -0.18764 -0.05937 -0.22397 C -0.05763 -0.27742 -0.05625 -0.35493 -0.10729 -0.36696 C -0.11319 -0.36858 -0.11909 -0.36789 -0.125 -0.36789 C -0.1335 -0.3665 -0.14236 -0.36742 -0.15052 -0.36372 C -0.18177 -0.34914 -0.21927 -0.29755 -0.23854 -0.26446 C -0.31475 -0.13373 -0.38645 0.01782 -0.41684 0.17978 C -0.41753 0.20754 -0.4243 0.23924 -0.40086 0.25035 C -0.34826 0.24063 -0.30503 0.16243 -0.28333 0.10319 C -0.27847 0.08977 -0.27291 0.07751 -0.26892 0.06386 C -0.26198 0.04049 -0.25052 -0.00648 -0.25052 -0.00648 C -0.24652 -0.04651 -0.24513 -0.04627 -0.24895 -0.09625 C -0.25659 -0.19528 -0.3342 -0.20662 -0.39444 -0.20916 C -0.42135 -0.20754 -0.43958 -0.21194 -0.46007 -0.18996 C -0.46163 -0.18556 -0.46371 -0.18163 -0.46493 -0.177 C -0.46753 -0.16659 -0.47135 -0.14507 -0.47135 -0.14507 C -0.47309 -0.10227 -0.47413 -0.08422 -0.46736 -0.02568 C -0.46145 0.02429 -0.44843 0.04743 -0.42968 0.08954 C -0.41007 0.1335 -0.38177 0.1659 -0.34253 0.17261 C -0.33142 0.17052 -0.32361 0.17191 -0.31458 0.16381 C -0.29704 0.14854 -0.29027 0.12286 -0.28246 0.09787 C -0.26909 0.05576 -0.26128 0.01296 -0.25607 -0.03216 C -0.25191 -0.13327 -0.25816 -0.24734 -0.33698 -0.29223 C -0.36388 -0.3075 -0.37465 -0.30819 -0.40416 -0.31559 C -0.43073 -0.31559 -0.45746 -0.31814 -0.48402 -0.3149 C -0.49826 -0.31282 -0.51198 -0.30541 -0.52569 -0.29986 C -0.57222 -0.27973 -0.62569 -0.24757 -0.64895 -0.18695 C -0.65833 -0.1224 -0.60885 -0.07682 -0.57534 -0.0428 C -0.53559 -0.00254 -0.496 0.0236 -0.45138 0.05183 C -0.41961 0.07242 -0.42552 0.07427 -0.39132 0.08954 C -0.32656 0.11846 -0.25937 0.13188 -0.19132 0.13512 C -0.16614 0.13443 -0.15885 0.13489 -0.13923 0.13721 C -0.11163 0.13628 -0.0875 0.13906 -0.06007 0.1416 C -0.04704 0.1453 -0.03402 0.14553 -0.02083 0.14692 C -0.00902 0.14577 -3.88889E-6 0.14368 0.00712 0.1298 C 0.00955 0.11823 0.00782 0.0863 -0.00086 0.07566 C -0.00243 0.06964 -0.00138 0.0664 -0.00659 0.06502 C -0.00781 0.06386 -0.01805 0.05553 -0.02083 0.05414 C -0.02239 0.04859 -0.02378 0.0428 -0.025 0.03725 C -0.02604 0.02429 -0.02934 0.01226 -0.03125 -0.00023 C -0.03055 -0.00902 -0.03073 -0.01828 -0.02899 -0.02684 C -0.03038 -0.03563 -0.03541 -0.04049 -0.04166 -0.0428 C -0.04652 -0.04905 -0.05017 -0.05437 -0.05607 -0.05877 L -0.0625 -0.11314 L -0.0585 -0.10157 L -0.07448 -0.02892 L 0.01997 -0.12263 L -0.86093 -0.70268 " pathEditMode="relative" ptsTypes="ffffffffffffffffffffffffffffffffffffffffffffffffffffffffffffffffffffffffffffffffffffffffffffffffffffffffffffffffffffffffffffffffffffffffffffffffffffffffffffffffffffffffffffffffffffffffffffffffffffffffffffffffffffffffffffffffffffffffffffffffffAAAAAA">
                                      <p:cBhvr>
                                        <p:cTn id="11" dur="2000" fill="hold"/>
                                        <p:tgtEl>
                                          <p:spTgt spid="7"/>
                                        </p:tgtEl>
                                        <p:attrNameLst>
                                          <p:attrName>ppt_x</p:attrName>
                                          <p:attrName>ppt_y</p:attrName>
                                        </p:attrNameLst>
                                      </p:cBhvr>
                                    </p:animMotion>
                                  </p:childTnLst>
                                </p:cTn>
                              </p:par>
                            </p:childTnLst>
                          </p:cTn>
                        </p:par>
                      </p:childTnLst>
                    </p:cTn>
                  </p:par>
                  <p:par>
                    <p:cTn id="12" fill="hold">
                      <p:stCondLst>
                        <p:cond delay="indefinite"/>
                      </p:stCondLst>
                      <p:childTnLst>
                        <p:par>
                          <p:cTn id="13" fill="hold">
                            <p:stCondLst>
                              <p:cond delay="0"/>
                            </p:stCondLst>
                            <p:childTnLst>
                              <p:par>
                                <p:cTn id="14" presetID="34" presetClass="emph" presetSubtype="0" fill="hold" grpId="0" nodeType="clickEffect">
                                  <p:stCondLst>
                                    <p:cond delay="0"/>
                                  </p:stCondLst>
                                  <p:iterate type="lt">
                                    <p:tmPct val="10000"/>
                                  </p:iterate>
                                  <p:childTnLst>
                                    <p:animMotion origin="layout" path="M 0.0 0.0 L 0.0 -0.07213" pathEditMode="relative" ptsTypes="">
                                      <p:cBhvr>
                                        <p:cTn id="15" dur="250" accel="50000" decel="50000" autoRev="1" fill="hold">
                                          <p:stCondLst>
                                            <p:cond delay="0"/>
                                          </p:stCondLst>
                                        </p:cTn>
                                        <p:tgtEl>
                                          <p:spTgt spid="3">
                                            <p:txEl>
                                              <p:pRg st="0" end="0"/>
                                            </p:txEl>
                                          </p:spTgt>
                                        </p:tgtEl>
                                        <p:attrNameLst>
                                          <p:attrName>ppt_x</p:attrName>
                                          <p:attrName>ppt_y</p:attrName>
                                        </p:attrNameLst>
                                      </p:cBhvr>
                                    </p:animMotion>
                                    <p:animRot by="1500000">
                                      <p:cBhvr>
                                        <p:cTn id="16" dur="125" fill="hold">
                                          <p:stCondLst>
                                            <p:cond delay="0"/>
                                          </p:stCondLst>
                                        </p:cTn>
                                        <p:tgtEl>
                                          <p:spTgt spid="3">
                                            <p:txEl>
                                              <p:pRg st="0" end="0"/>
                                            </p:txEl>
                                          </p:spTgt>
                                        </p:tgtEl>
                                        <p:attrNameLst>
                                          <p:attrName>r</p:attrName>
                                        </p:attrNameLst>
                                      </p:cBhvr>
                                    </p:animRot>
                                    <p:animRot by="-1500000">
                                      <p:cBhvr>
                                        <p:cTn id="17" dur="125" fill="hold">
                                          <p:stCondLst>
                                            <p:cond delay="125"/>
                                          </p:stCondLst>
                                        </p:cTn>
                                        <p:tgtEl>
                                          <p:spTgt spid="3">
                                            <p:txEl>
                                              <p:pRg st="0" end="0"/>
                                            </p:txEl>
                                          </p:spTgt>
                                        </p:tgtEl>
                                        <p:attrNameLst>
                                          <p:attrName>r</p:attrName>
                                        </p:attrNameLst>
                                      </p:cBhvr>
                                    </p:animRot>
                                    <p:animRot by="-1500000">
                                      <p:cBhvr>
                                        <p:cTn id="18" dur="125" fill="hold">
                                          <p:stCondLst>
                                            <p:cond delay="250"/>
                                          </p:stCondLst>
                                        </p:cTn>
                                        <p:tgtEl>
                                          <p:spTgt spid="3">
                                            <p:txEl>
                                              <p:pRg st="0" end="0"/>
                                            </p:txEl>
                                          </p:spTgt>
                                        </p:tgtEl>
                                        <p:attrNameLst>
                                          <p:attrName>r</p:attrName>
                                        </p:attrNameLst>
                                      </p:cBhvr>
                                    </p:animRot>
                                    <p:animRot by="1500000">
                                      <p:cBhvr>
                                        <p:cTn id="19" dur="125" fill="hold">
                                          <p:stCondLst>
                                            <p:cond delay="375"/>
                                          </p:stCondLst>
                                        </p:cTn>
                                        <p:tgtEl>
                                          <p:spTgt spid="3">
                                            <p:txEl>
                                              <p:pRg st="0" end="0"/>
                                            </p:txEl>
                                          </p:spTgt>
                                        </p:tgtEl>
                                        <p:attrNameLst>
                                          <p:attrName>r</p:attrName>
                                        </p:attrNameLst>
                                      </p:cBhvr>
                                    </p:animRot>
                                  </p:childTnLst>
                                </p:cTn>
                              </p:par>
                            </p:childTnLst>
                          </p:cTn>
                        </p:par>
                      </p:childTnLst>
                    </p:cTn>
                  </p:par>
                  <p:par>
                    <p:cTn id="20" fill="hold">
                      <p:stCondLst>
                        <p:cond delay="indefinite"/>
                      </p:stCondLst>
                      <p:childTnLst>
                        <p:par>
                          <p:cTn id="21" fill="hold">
                            <p:stCondLst>
                              <p:cond delay="0"/>
                            </p:stCondLst>
                            <p:childTnLst>
                              <p:par>
                                <p:cTn id="22" presetID="34" presetClass="emph" presetSubtype="0" fill="hold" grpId="0" nodeType="clickEffect">
                                  <p:stCondLst>
                                    <p:cond delay="0"/>
                                  </p:stCondLst>
                                  <p:iterate type="lt">
                                    <p:tmPct val="10000"/>
                                  </p:iterate>
                                  <p:childTnLst>
                                    <p:animMotion origin="layout" path="M 0.0 0.0 L 0.0 -0.07213" pathEditMode="relative" ptsTypes="">
                                      <p:cBhvr>
                                        <p:cTn id="23" dur="250" accel="50000" decel="50000" autoRev="1" fill="hold">
                                          <p:stCondLst>
                                            <p:cond delay="0"/>
                                          </p:stCondLst>
                                        </p:cTn>
                                        <p:tgtEl>
                                          <p:spTgt spid="3">
                                            <p:txEl>
                                              <p:pRg st="1" end="1"/>
                                            </p:txEl>
                                          </p:spTgt>
                                        </p:tgtEl>
                                        <p:attrNameLst>
                                          <p:attrName>ppt_x</p:attrName>
                                          <p:attrName>ppt_y</p:attrName>
                                        </p:attrNameLst>
                                      </p:cBhvr>
                                    </p:animMotion>
                                    <p:animRot by="1500000">
                                      <p:cBhvr>
                                        <p:cTn id="24" dur="125" fill="hold">
                                          <p:stCondLst>
                                            <p:cond delay="0"/>
                                          </p:stCondLst>
                                        </p:cTn>
                                        <p:tgtEl>
                                          <p:spTgt spid="3">
                                            <p:txEl>
                                              <p:pRg st="1" end="1"/>
                                            </p:txEl>
                                          </p:spTgt>
                                        </p:tgtEl>
                                        <p:attrNameLst>
                                          <p:attrName>r</p:attrName>
                                        </p:attrNameLst>
                                      </p:cBhvr>
                                    </p:animRot>
                                    <p:animRot by="-1500000">
                                      <p:cBhvr>
                                        <p:cTn id="25" dur="125" fill="hold">
                                          <p:stCondLst>
                                            <p:cond delay="125"/>
                                          </p:stCondLst>
                                        </p:cTn>
                                        <p:tgtEl>
                                          <p:spTgt spid="3">
                                            <p:txEl>
                                              <p:pRg st="1" end="1"/>
                                            </p:txEl>
                                          </p:spTgt>
                                        </p:tgtEl>
                                        <p:attrNameLst>
                                          <p:attrName>r</p:attrName>
                                        </p:attrNameLst>
                                      </p:cBhvr>
                                    </p:animRot>
                                    <p:animRot by="-1500000">
                                      <p:cBhvr>
                                        <p:cTn id="26" dur="125" fill="hold">
                                          <p:stCondLst>
                                            <p:cond delay="250"/>
                                          </p:stCondLst>
                                        </p:cTn>
                                        <p:tgtEl>
                                          <p:spTgt spid="3">
                                            <p:txEl>
                                              <p:pRg st="1" end="1"/>
                                            </p:txEl>
                                          </p:spTgt>
                                        </p:tgtEl>
                                        <p:attrNameLst>
                                          <p:attrName>r</p:attrName>
                                        </p:attrNameLst>
                                      </p:cBhvr>
                                    </p:animRot>
                                    <p:animRot by="1500000">
                                      <p:cBhvr>
                                        <p:cTn id="27" dur="125" fill="hold">
                                          <p:stCondLst>
                                            <p:cond delay="375"/>
                                          </p:stCondLst>
                                        </p:cTn>
                                        <p:tgtEl>
                                          <p:spTgt spid="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1.gstatic.com/images?q=tbn:ANd9GcRpxXXbq6VytWx2WVK3rU99UewYLqtTjX6D2ee7i_oO1O1-Pf-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93884"/>
            <a:ext cx="9144000" cy="765188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solidFill>
                  <a:schemeClr val="bg1"/>
                </a:solidFill>
                <a:latin typeface="Jokerman" pitchFamily="82" charset="0"/>
              </a:rPr>
              <a:t>Netball</a:t>
            </a:r>
            <a:endParaRPr lang="en-NZ" dirty="0">
              <a:solidFill>
                <a:schemeClr val="bg1"/>
              </a:solidFill>
              <a:latin typeface="Jokerman" pitchFamily="82" charset="0"/>
            </a:endParaRPr>
          </a:p>
        </p:txBody>
      </p:sp>
      <p:sp>
        <p:nvSpPr>
          <p:cNvPr id="3" name="Content Placeholder 2"/>
          <p:cNvSpPr>
            <a:spLocks noGrp="1"/>
          </p:cNvSpPr>
          <p:nvPr>
            <p:ph idx="1"/>
          </p:nvPr>
        </p:nvSpPr>
        <p:spPr>
          <a:xfrm>
            <a:off x="457200" y="1600200"/>
            <a:ext cx="8229600" cy="4525963"/>
          </a:xfrm>
          <a:noFill/>
          <a:ln>
            <a:solidFill>
              <a:schemeClr val="tx1"/>
            </a:solidFill>
          </a:ln>
        </p:spPr>
        <p:txBody>
          <a:bodyPr>
            <a:normAutofit/>
          </a:bodyPr>
          <a:lstStyle/>
          <a:p>
            <a:pPr marL="1371600" lvl="3" indent="0" algn="just">
              <a:buNone/>
            </a:pPr>
            <a:r>
              <a:rPr lang="en-US" sz="2400" dirty="0" smtClean="0">
                <a:solidFill>
                  <a:srgbClr val="FFFF00"/>
                </a:solidFill>
                <a:latin typeface="Jokerman" pitchFamily="82" charset="0"/>
              </a:rPr>
              <a:t>This term I have really enjoyed playing netball in the b team and wining in our sports exchanges. It has been really fun and I would like to thank Miss Fridd for coaching us!</a:t>
            </a:r>
          </a:p>
          <a:p>
            <a:pPr marL="1371600" lvl="3" indent="0" algn="just">
              <a:buNone/>
            </a:pPr>
            <a:endParaRPr lang="en-US" sz="2400" dirty="0" smtClean="0">
              <a:solidFill>
                <a:srgbClr val="FFFF00"/>
              </a:solidFill>
              <a:latin typeface="Jokerman" pitchFamily="82" charset="0"/>
            </a:endParaRPr>
          </a:p>
          <a:p>
            <a:pPr marL="1371600" lvl="3" indent="0" algn="just">
              <a:buNone/>
            </a:pPr>
            <a:endParaRPr lang="en-NZ" sz="2400" dirty="0">
              <a:solidFill>
                <a:srgbClr val="FFFF00"/>
              </a:solidFill>
              <a:latin typeface="Jokerman" pitchFamily="82"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250527">
            <a:off x="1763689" y="3848390"/>
            <a:ext cx="1728192" cy="1782931"/>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793076">
            <a:off x="4788024" y="3573016"/>
            <a:ext cx="2171629" cy="165618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143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Vertical)">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nodeType="clickEffect">
                                  <p:stCondLst>
                                    <p:cond delay="0"/>
                                  </p:stCondLst>
                                  <p:childTnLst>
                                    <p:animMotion origin="layout" path="M -0.12587 -0.05738 L 0.09097 -0.07219 L -0.11632 -0.00393 L 0.05972 0.02476 C 0.06041 -0.06733 0.08437 -0.08977 0.03645 -0.09671 C 0.0276 -0.09648 0.01875 -0.09717 0.01007 -0.09579 C 0.00277 -0.09463 -0.01146 -0.08931 -0.01146 -0.08908 C -0.0191 -0.08376 -0.02726 -0.08052 -0.03473 -0.0745 C -0.04063 -0.06987 -0.04601 -0.06131 -0.05226 -0.0583 C -0.05417 -0.05414 -0.05591 -0.05021 -0.05712 -0.04558 C -0.05747 -0.04234 -0.05868 -0.03401 -0.05868 -0.0317 C -0.05868 -0.01342 -0.05799 0.0361 -0.0474 0.05345 C -0.04202 0.06224 -0.03837 0.07312 -0.0323 0.08121 C -0.02986 0.08445 -0.02674 0.08654 -0.02431 0.08978 C -0.01632 0.10042 -0.00868 0.11731 0.00295 0.12171 C 0.01076 0.1298 0.01788 0.13998 0.02621 0.14739 C 0.04774 0.16659 0.07205 0.18117 0.09809 0.18371 C 0.12968 0.18071 0.15503 0.18071 0.18142 0.15803 C 0.18958 0.14114 0.1875 0.16358 0.18611 0.12494 C 0.18576 0.08607 0.1875 0.05761 0.17743 0.0236 C 0.17552 0.00718 0.17118 -0.00879 0.16701 -0.02429 C 0.16475 -0.03262 0.16423 -0.03817 0.16059 -0.04558 C 0.15764 -0.05136 0.15104 -0.05391 0.14687 -0.05738 C 0.13993 -0.06316 0.12968 -0.07057 0.12291 -0.07751 C 0.10729 -0.09347 0.09982 -0.10805 0.07968 -0.11383 C 0.07604 -0.11707 0.07187 -0.118 0.0677 -0.11916 C 0.06302 -0.1173 0.0625 -0.11175 0.06059 -0.10643 C 0.0592 -0.1025 0.05746 -0.09949 0.05573 -0.09579 C 0.05312 -0.09023 0.05295 -0.08445 0.0493 -0.07982 C 0.04861 -0.07519 0.04705 -0.06918 0.04288 -0.06918 C 0.04444 -0.07381 0.0559 -0.11615 0.06458 -0.12772 C 0.0658 -0.1335 0.06857 -0.14021 0.0717 -0.14484 C 0.07448 -0.15849 0.09375 -0.15895 0.10208 -0.15965 C 0.10937 -0.16103 0.11475 -0.1615 0.12222 -0.1608 C 0.12639 -0.15803 0.13107 -0.15687 0.13576 -0.15548 C 0.14149 -0.15155 0.14913 -0.14738 0.15573 -0.14576 C 0.15833 -0.14507 0.16128 -0.14507 0.16371 -0.14368 C 0.19323 -0.12656 0.22222 -0.1018 0.23645 -0.06154 C 0.24548 -0.03632 0.24895 -0.00902 0.25729 0.0162 C 0.25833 0.02221 0.25816 0.01967 0.25816 0.0236 L -0.12587 -0.05738 Z " pathEditMode="relative" rAng="0" ptsTypes="AAAffffffffffffffffffffffffffffffffffffAA">
                                      <p:cBhvr>
                                        <p:cTn id="11" dur="2000" fill="hold"/>
                                        <p:tgtEl>
                                          <p:spTgt spid="1027"/>
                                        </p:tgtEl>
                                        <p:attrNameLst>
                                          <p:attrName>ppt_x</p:attrName>
                                          <p:attrName>ppt_y</p:attrName>
                                        </p:attrNameLst>
                                      </p:cBhvr>
                                      <p:rCtr x="19201" y="6849"/>
                                    </p:animMotion>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nodeType="clickEffect">
                                  <p:stCondLst>
                                    <p:cond delay="0"/>
                                  </p:stCondLst>
                                  <p:childTnLst>
                                    <p:set>
                                      <p:cBhvr>
                                        <p:cTn id="15" dur="1" fill="hold">
                                          <p:stCondLst>
                                            <p:cond delay="0"/>
                                          </p:stCondLst>
                                        </p:cTn>
                                        <p:tgtEl>
                                          <p:spTgt spid="1028"/>
                                        </p:tgtEl>
                                        <p:attrNameLst>
                                          <p:attrName>style.visibility</p:attrName>
                                        </p:attrNameLst>
                                      </p:cBhvr>
                                      <p:to>
                                        <p:strVal val="visible"/>
                                      </p:to>
                                    </p:set>
                                    <p:animEffect transition="in" filter="wipe(down)">
                                      <p:cBhvr>
                                        <p:cTn id="16" dur="580">
                                          <p:stCondLst>
                                            <p:cond delay="0"/>
                                          </p:stCondLst>
                                        </p:cTn>
                                        <p:tgtEl>
                                          <p:spTgt spid="1028"/>
                                        </p:tgtEl>
                                      </p:cBhvr>
                                    </p:animEffect>
                                    <p:anim calcmode="lin" valueType="num">
                                      <p:cBhvr>
                                        <p:cTn id="17" dur="1822" tmFilter="0,0; 0.14,0.36; 0.43,0.73; 0.71,0.91; 1.0,1.0">
                                          <p:stCondLst>
                                            <p:cond delay="0"/>
                                          </p:stCondLst>
                                        </p:cTn>
                                        <p:tgtEl>
                                          <p:spTgt spid="1028"/>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1028"/>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1028"/>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1028"/>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1028"/>
                                        </p:tgtEl>
                                        <p:attrNameLst>
                                          <p:attrName>ppt_y</p:attrName>
                                        </p:attrNameLst>
                                      </p:cBhvr>
                                      <p:tavLst>
                                        <p:tav tm="0" fmla="#ppt_y-sin(pi*$)/81">
                                          <p:val>
                                            <p:fltVal val="0"/>
                                          </p:val>
                                        </p:tav>
                                        <p:tav tm="100000">
                                          <p:val>
                                            <p:fltVal val="1"/>
                                          </p:val>
                                        </p:tav>
                                      </p:tavLst>
                                    </p:anim>
                                    <p:animScale>
                                      <p:cBhvr>
                                        <p:cTn id="22" dur="26">
                                          <p:stCondLst>
                                            <p:cond delay="650"/>
                                          </p:stCondLst>
                                        </p:cTn>
                                        <p:tgtEl>
                                          <p:spTgt spid="1028"/>
                                        </p:tgtEl>
                                      </p:cBhvr>
                                      <p:to x="100000" y="60000"/>
                                    </p:animScale>
                                    <p:animScale>
                                      <p:cBhvr>
                                        <p:cTn id="23" dur="166" decel="50000">
                                          <p:stCondLst>
                                            <p:cond delay="676"/>
                                          </p:stCondLst>
                                        </p:cTn>
                                        <p:tgtEl>
                                          <p:spTgt spid="1028"/>
                                        </p:tgtEl>
                                      </p:cBhvr>
                                      <p:to x="100000" y="100000"/>
                                    </p:animScale>
                                    <p:animScale>
                                      <p:cBhvr>
                                        <p:cTn id="24" dur="26">
                                          <p:stCondLst>
                                            <p:cond delay="1312"/>
                                          </p:stCondLst>
                                        </p:cTn>
                                        <p:tgtEl>
                                          <p:spTgt spid="1028"/>
                                        </p:tgtEl>
                                      </p:cBhvr>
                                      <p:to x="100000" y="80000"/>
                                    </p:animScale>
                                    <p:animScale>
                                      <p:cBhvr>
                                        <p:cTn id="25" dur="166" decel="50000">
                                          <p:stCondLst>
                                            <p:cond delay="1338"/>
                                          </p:stCondLst>
                                        </p:cTn>
                                        <p:tgtEl>
                                          <p:spTgt spid="1028"/>
                                        </p:tgtEl>
                                      </p:cBhvr>
                                      <p:to x="100000" y="100000"/>
                                    </p:animScale>
                                    <p:animScale>
                                      <p:cBhvr>
                                        <p:cTn id="26" dur="26">
                                          <p:stCondLst>
                                            <p:cond delay="1642"/>
                                          </p:stCondLst>
                                        </p:cTn>
                                        <p:tgtEl>
                                          <p:spTgt spid="1028"/>
                                        </p:tgtEl>
                                      </p:cBhvr>
                                      <p:to x="100000" y="90000"/>
                                    </p:animScale>
                                    <p:animScale>
                                      <p:cBhvr>
                                        <p:cTn id="27" dur="166" decel="50000">
                                          <p:stCondLst>
                                            <p:cond delay="1668"/>
                                          </p:stCondLst>
                                        </p:cTn>
                                        <p:tgtEl>
                                          <p:spTgt spid="1028"/>
                                        </p:tgtEl>
                                      </p:cBhvr>
                                      <p:to x="100000" y="100000"/>
                                    </p:animScale>
                                    <p:animScale>
                                      <p:cBhvr>
                                        <p:cTn id="28" dur="26">
                                          <p:stCondLst>
                                            <p:cond delay="1808"/>
                                          </p:stCondLst>
                                        </p:cTn>
                                        <p:tgtEl>
                                          <p:spTgt spid="1028"/>
                                        </p:tgtEl>
                                      </p:cBhvr>
                                      <p:to x="100000" y="95000"/>
                                    </p:animScale>
                                    <p:animScale>
                                      <p:cBhvr>
                                        <p:cTn id="29" dur="166" decel="50000">
                                          <p:stCondLst>
                                            <p:cond delay="1834"/>
                                          </p:stCondLst>
                                        </p:cTn>
                                        <p:tgtEl>
                                          <p:spTgt spid="1028"/>
                                        </p:tgtEl>
                                      </p:cBhvr>
                                      <p:to x="100000" y="100000"/>
                                    </p:animScale>
                                  </p:childTnLst>
                                </p:cTn>
                              </p:par>
                            </p:childTnLst>
                          </p:cTn>
                        </p:par>
                      </p:childTnLst>
                    </p:cTn>
                  </p:par>
                  <p:par>
                    <p:cTn id="30" fill="hold">
                      <p:stCondLst>
                        <p:cond delay="indefinite"/>
                      </p:stCondLst>
                      <p:childTnLst>
                        <p:par>
                          <p:cTn id="31" fill="hold">
                            <p:stCondLst>
                              <p:cond delay="0"/>
                            </p:stCondLst>
                            <p:childTnLst>
                              <p:par>
                                <p:cTn id="32" presetID="26" presetClass="entr" presetSubtype="0"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down)">
                                      <p:cBhvr>
                                        <p:cTn id="34" dur="580">
                                          <p:stCondLst>
                                            <p:cond delay="0"/>
                                          </p:stCondLst>
                                        </p:cTn>
                                        <p:tgtEl>
                                          <p:spTgt spid="2"/>
                                        </p:tgtEl>
                                      </p:cBhvr>
                                    </p:animEffect>
                                    <p:anim calcmode="lin" valueType="num">
                                      <p:cBhvr>
                                        <p:cTn id="35"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40" dur="26">
                                          <p:stCondLst>
                                            <p:cond delay="650"/>
                                          </p:stCondLst>
                                        </p:cTn>
                                        <p:tgtEl>
                                          <p:spTgt spid="2"/>
                                        </p:tgtEl>
                                      </p:cBhvr>
                                      <p:to x="100000" y="60000"/>
                                    </p:animScale>
                                    <p:animScale>
                                      <p:cBhvr>
                                        <p:cTn id="41" dur="166" decel="50000">
                                          <p:stCondLst>
                                            <p:cond delay="676"/>
                                          </p:stCondLst>
                                        </p:cTn>
                                        <p:tgtEl>
                                          <p:spTgt spid="2"/>
                                        </p:tgtEl>
                                      </p:cBhvr>
                                      <p:to x="100000" y="100000"/>
                                    </p:animScale>
                                    <p:animScale>
                                      <p:cBhvr>
                                        <p:cTn id="42" dur="26">
                                          <p:stCondLst>
                                            <p:cond delay="1312"/>
                                          </p:stCondLst>
                                        </p:cTn>
                                        <p:tgtEl>
                                          <p:spTgt spid="2"/>
                                        </p:tgtEl>
                                      </p:cBhvr>
                                      <p:to x="100000" y="80000"/>
                                    </p:animScale>
                                    <p:animScale>
                                      <p:cBhvr>
                                        <p:cTn id="43" dur="166" decel="50000">
                                          <p:stCondLst>
                                            <p:cond delay="1338"/>
                                          </p:stCondLst>
                                        </p:cTn>
                                        <p:tgtEl>
                                          <p:spTgt spid="2"/>
                                        </p:tgtEl>
                                      </p:cBhvr>
                                      <p:to x="100000" y="100000"/>
                                    </p:animScale>
                                    <p:animScale>
                                      <p:cBhvr>
                                        <p:cTn id="44" dur="26">
                                          <p:stCondLst>
                                            <p:cond delay="1642"/>
                                          </p:stCondLst>
                                        </p:cTn>
                                        <p:tgtEl>
                                          <p:spTgt spid="2"/>
                                        </p:tgtEl>
                                      </p:cBhvr>
                                      <p:to x="100000" y="90000"/>
                                    </p:animScale>
                                    <p:animScale>
                                      <p:cBhvr>
                                        <p:cTn id="45" dur="166" decel="50000">
                                          <p:stCondLst>
                                            <p:cond delay="1668"/>
                                          </p:stCondLst>
                                        </p:cTn>
                                        <p:tgtEl>
                                          <p:spTgt spid="2"/>
                                        </p:tgtEl>
                                      </p:cBhvr>
                                      <p:to x="100000" y="100000"/>
                                    </p:animScale>
                                    <p:animScale>
                                      <p:cBhvr>
                                        <p:cTn id="46" dur="26">
                                          <p:stCondLst>
                                            <p:cond delay="1808"/>
                                          </p:stCondLst>
                                        </p:cTn>
                                        <p:tgtEl>
                                          <p:spTgt spid="2"/>
                                        </p:tgtEl>
                                      </p:cBhvr>
                                      <p:to x="100000" y="95000"/>
                                    </p:animScale>
                                    <p:animScale>
                                      <p:cBhvr>
                                        <p:cTn id="47" dur="166" decel="50000">
                                          <p:stCondLst>
                                            <p:cond delay="1834"/>
                                          </p:stCondLst>
                                        </p:cTn>
                                        <p:tgtEl>
                                          <p:spTgt spid="2"/>
                                        </p:tgtEl>
                                      </p:cBhvr>
                                      <p:to x="100000" y="100000"/>
                                    </p:animScale>
                                  </p:childTnLst>
                                </p:cTn>
                              </p:par>
                            </p:childTnLst>
                          </p:cTn>
                        </p:par>
                      </p:childTnLst>
                    </p:cTn>
                  </p:par>
                  <p:par>
                    <p:cTn id="48" fill="hold">
                      <p:stCondLst>
                        <p:cond delay="indefinite"/>
                      </p:stCondLst>
                      <p:childTnLst>
                        <p:par>
                          <p:cTn id="49" fill="hold">
                            <p:stCondLst>
                              <p:cond delay="0"/>
                            </p:stCondLst>
                            <p:childTnLst>
                              <p:par>
                                <p:cTn id="50" presetID="21" presetClass="entr" presetSubtype="1" fill="hold" nodeType="clickEffect">
                                  <p:stCondLst>
                                    <p:cond delay="0"/>
                                  </p:stCondLst>
                                  <p:childTnLst>
                                    <p:set>
                                      <p:cBhvr>
                                        <p:cTn id="51" dur="1" fill="hold">
                                          <p:stCondLst>
                                            <p:cond delay="0"/>
                                          </p:stCondLst>
                                        </p:cTn>
                                        <p:tgtEl>
                                          <p:spTgt spid="3">
                                            <p:txEl>
                                              <p:pRg st="0" end="0"/>
                                            </p:txEl>
                                          </p:spTgt>
                                        </p:tgtEl>
                                        <p:attrNameLst>
                                          <p:attrName>style.visibility</p:attrName>
                                        </p:attrNameLst>
                                      </p:cBhvr>
                                      <p:to>
                                        <p:strVal val="visible"/>
                                      </p:to>
                                    </p:set>
                                    <p:animEffect transition="in" filter="wheel(1)">
                                      <p:cBhvr>
                                        <p:cTn id="5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9"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latin typeface="Arial Black" pitchFamily="34" charset="0"/>
              </a:rPr>
              <a:t>Phillip Dadson</a:t>
            </a:r>
            <a:endParaRPr lang="en-NZ" dirty="0">
              <a:latin typeface="Arial Black" pitchFamily="34" charset="0"/>
            </a:endParaRPr>
          </a:p>
        </p:txBody>
      </p:sp>
      <p:sp>
        <p:nvSpPr>
          <p:cNvPr id="3" name="Content Placeholder 2"/>
          <p:cNvSpPr>
            <a:spLocks noGrp="1"/>
          </p:cNvSpPr>
          <p:nvPr>
            <p:ph idx="1"/>
          </p:nvPr>
        </p:nvSpPr>
        <p:spPr/>
        <p:txBody>
          <a:bodyPr>
            <a:normAutofit/>
          </a:bodyPr>
          <a:lstStyle/>
          <a:p>
            <a:r>
              <a:rPr lang="en-US" sz="2400" dirty="0" smtClean="0">
                <a:latin typeface="Snap ITC" pitchFamily="82" charset="0"/>
              </a:rPr>
              <a:t>When Phillip dadson came to school he talked about using things like pipes and foam to make instruments. Check these out:</a:t>
            </a:r>
          </a:p>
          <a:p>
            <a:endParaRPr lang="en-US" sz="2400" dirty="0" smtClean="0">
              <a:latin typeface="Snap ITC" pitchFamily="82" charset="0"/>
            </a:endParaRPr>
          </a:p>
          <a:p>
            <a:endParaRPr lang="en-NZ" sz="2400" dirty="0">
              <a:latin typeface="Snap ITC" pitchFamily="82"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896212">
            <a:off x="682715" y="3573016"/>
            <a:ext cx="1417086" cy="188944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734517">
            <a:off x="6804248" y="3905672"/>
            <a:ext cx="1080120" cy="1440160"/>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75856" y="3807531"/>
            <a:ext cx="1512167" cy="177924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850294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circle(in)">
                                      <p:cBhvr>
                                        <p:cTn id="7" dur="20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32" presetClass="emph" presetSubtype="0" fill="hold" grpId="0" nodeType="clickEffect">
                                  <p:stCondLst>
                                    <p:cond delay="0"/>
                                  </p:stCondLst>
                                  <p:childTnLst>
                                    <p:animRot by="120000">
                                      <p:cBhvr>
                                        <p:cTn id="11" dur="100" fill="hold">
                                          <p:stCondLst>
                                            <p:cond delay="0"/>
                                          </p:stCondLst>
                                        </p:cTn>
                                        <p:tgtEl>
                                          <p:spTgt spid="2"/>
                                        </p:tgtEl>
                                        <p:attrNameLst>
                                          <p:attrName>r</p:attrName>
                                        </p:attrNameLst>
                                      </p:cBhvr>
                                    </p:animRot>
                                    <p:animRot by="-240000">
                                      <p:cBhvr>
                                        <p:cTn id="12" dur="200" fill="hold">
                                          <p:stCondLst>
                                            <p:cond delay="200"/>
                                          </p:stCondLst>
                                        </p:cTn>
                                        <p:tgtEl>
                                          <p:spTgt spid="2"/>
                                        </p:tgtEl>
                                        <p:attrNameLst>
                                          <p:attrName>r</p:attrName>
                                        </p:attrNameLst>
                                      </p:cBhvr>
                                    </p:animRot>
                                    <p:animRot by="240000">
                                      <p:cBhvr>
                                        <p:cTn id="13" dur="200" fill="hold">
                                          <p:stCondLst>
                                            <p:cond delay="400"/>
                                          </p:stCondLst>
                                        </p:cTn>
                                        <p:tgtEl>
                                          <p:spTgt spid="2"/>
                                        </p:tgtEl>
                                        <p:attrNameLst>
                                          <p:attrName>r</p:attrName>
                                        </p:attrNameLst>
                                      </p:cBhvr>
                                    </p:animRot>
                                    <p:animRot by="-240000">
                                      <p:cBhvr>
                                        <p:cTn id="14" dur="200" fill="hold">
                                          <p:stCondLst>
                                            <p:cond delay="600"/>
                                          </p:stCondLst>
                                        </p:cTn>
                                        <p:tgtEl>
                                          <p:spTgt spid="2"/>
                                        </p:tgtEl>
                                        <p:attrNameLst>
                                          <p:attrName>r</p:attrName>
                                        </p:attrNameLst>
                                      </p:cBhvr>
                                    </p:animRot>
                                    <p:animRot by="120000">
                                      <p:cBhvr>
                                        <p:cTn id="15" dur="200" fill="hold">
                                          <p:stCondLst>
                                            <p:cond delay="800"/>
                                          </p:stCondLst>
                                        </p:cTn>
                                        <p:tgtEl>
                                          <p:spTgt spid="2"/>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26" presetClass="entr" presetSubtype="0" fill="hold"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wipe(down)">
                                      <p:cBhvr>
                                        <p:cTn id="20" dur="580">
                                          <p:stCondLst>
                                            <p:cond delay="0"/>
                                          </p:stCondLst>
                                        </p:cTn>
                                        <p:tgtEl>
                                          <p:spTgt spid="3">
                                            <p:txEl>
                                              <p:pRg st="0" end="0"/>
                                            </p:txEl>
                                          </p:spTgt>
                                        </p:tgtEl>
                                      </p:cBhvr>
                                    </p:animEffect>
                                    <p:anim calcmode="lin" valueType="num">
                                      <p:cBhvr>
                                        <p:cTn id="21"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6" dur="26">
                                          <p:stCondLst>
                                            <p:cond delay="650"/>
                                          </p:stCondLst>
                                        </p:cTn>
                                        <p:tgtEl>
                                          <p:spTgt spid="3">
                                            <p:txEl>
                                              <p:pRg st="0" end="0"/>
                                            </p:txEl>
                                          </p:spTgt>
                                        </p:tgtEl>
                                      </p:cBhvr>
                                      <p:to x="100000" y="60000"/>
                                    </p:animScale>
                                    <p:animScale>
                                      <p:cBhvr>
                                        <p:cTn id="27" dur="166" decel="50000">
                                          <p:stCondLst>
                                            <p:cond delay="676"/>
                                          </p:stCondLst>
                                        </p:cTn>
                                        <p:tgtEl>
                                          <p:spTgt spid="3">
                                            <p:txEl>
                                              <p:pRg st="0" end="0"/>
                                            </p:txEl>
                                          </p:spTgt>
                                        </p:tgtEl>
                                      </p:cBhvr>
                                      <p:to x="100000" y="100000"/>
                                    </p:animScale>
                                    <p:animScale>
                                      <p:cBhvr>
                                        <p:cTn id="28" dur="26">
                                          <p:stCondLst>
                                            <p:cond delay="1312"/>
                                          </p:stCondLst>
                                        </p:cTn>
                                        <p:tgtEl>
                                          <p:spTgt spid="3">
                                            <p:txEl>
                                              <p:pRg st="0" end="0"/>
                                            </p:txEl>
                                          </p:spTgt>
                                        </p:tgtEl>
                                      </p:cBhvr>
                                      <p:to x="100000" y="80000"/>
                                    </p:animScale>
                                    <p:animScale>
                                      <p:cBhvr>
                                        <p:cTn id="29" dur="166" decel="50000">
                                          <p:stCondLst>
                                            <p:cond delay="1338"/>
                                          </p:stCondLst>
                                        </p:cTn>
                                        <p:tgtEl>
                                          <p:spTgt spid="3">
                                            <p:txEl>
                                              <p:pRg st="0" end="0"/>
                                            </p:txEl>
                                          </p:spTgt>
                                        </p:tgtEl>
                                      </p:cBhvr>
                                      <p:to x="100000" y="100000"/>
                                    </p:animScale>
                                    <p:animScale>
                                      <p:cBhvr>
                                        <p:cTn id="30" dur="26">
                                          <p:stCondLst>
                                            <p:cond delay="1642"/>
                                          </p:stCondLst>
                                        </p:cTn>
                                        <p:tgtEl>
                                          <p:spTgt spid="3">
                                            <p:txEl>
                                              <p:pRg st="0" end="0"/>
                                            </p:txEl>
                                          </p:spTgt>
                                        </p:tgtEl>
                                      </p:cBhvr>
                                      <p:to x="100000" y="90000"/>
                                    </p:animScale>
                                    <p:animScale>
                                      <p:cBhvr>
                                        <p:cTn id="31" dur="166" decel="50000">
                                          <p:stCondLst>
                                            <p:cond delay="1668"/>
                                          </p:stCondLst>
                                        </p:cTn>
                                        <p:tgtEl>
                                          <p:spTgt spid="3">
                                            <p:txEl>
                                              <p:pRg st="0" end="0"/>
                                            </p:txEl>
                                          </p:spTgt>
                                        </p:tgtEl>
                                      </p:cBhvr>
                                      <p:to x="100000" y="100000"/>
                                    </p:animScale>
                                    <p:animScale>
                                      <p:cBhvr>
                                        <p:cTn id="32" dur="26">
                                          <p:stCondLst>
                                            <p:cond delay="1808"/>
                                          </p:stCondLst>
                                        </p:cTn>
                                        <p:tgtEl>
                                          <p:spTgt spid="3">
                                            <p:txEl>
                                              <p:pRg st="0" end="0"/>
                                            </p:txEl>
                                          </p:spTgt>
                                        </p:tgtEl>
                                      </p:cBhvr>
                                      <p:to x="100000" y="95000"/>
                                    </p:animScale>
                                    <p:animScale>
                                      <p:cBhvr>
                                        <p:cTn id="33" dur="166" decel="50000">
                                          <p:stCondLst>
                                            <p:cond delay="1834"/>
                                          </p:stCondLst>
                                        </p:cTn>
                                        <p:tgtEl>
                                          <p:spTgt spid="3">
                                            <p:txEl>
                                              <p:pRg st="0" end="0"/>
                                            </p:txEl>
                                          </p:spTgt>
                                        </p:tgtEl>
                                      </p:cBhvr>
                                      <p:to x="100000" y="100000"/>
                                    </p:animScale>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additive="base">
                                        <p:cTn id="38" dur="500" fill="hold"/>
                                        <p:tgtEl>
                                          <p:spTgt spid="4"/>
                                        </p:tgtEl>
                                        <p:attrNameLst>
                                          <p:attrName>ppt_x</p:attrName>
                                        </p:attrNameLst>
                                      </p:cBhvr>
                                      <p:tavLst>
                                        <p:tav tm="0">
                                          <p:val>
                                            <p:strVal val="#ppt_x"/>
                                          </p:val>
                                        </p:tav>
                                        <p:tav tm="100000">
                                          <p:val>
                                            <p:strVal val="#ppt_x"/>
                                          </p:val>
                                        </p:tav>
                                      </p:tavLst>
                                    </p:anim>
                                    <p:anim calcmode="lin" valueType="num">
                                      <p:cBhvr additive="base">
                                        <p:cTn id="3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500" fill="hold"/>
                                        <p:tgtEl>
                                          <p:spTgt spid="7"/>
                                        </p:tgtEl>
                                        <p:attrNameLst>
                                          <p:attrName>ppt_x</p:attrName>
                                        </p:attrNameLst>
                                      </p:cBhvr>
                                      <p:tavLst>
                                        <p:tav tm="0">
                                          <p:val>
                                            <p:strVal val="#ppt_x"/>
                                          </p:val>
                                        </p:tav>
                                        <p:tav tm="100000">
                                          <p:val>
                                            <p:strVal val="#ppt_x"/>
                                          </p:val>
                                        </p:tav>
                                      </p:tavLst>
                                    </p:anim>
                                    <p:anim calcmode="lin" valueType="num">
                                      <p:cBhvr additive="base">
                                        <p:cTn id="4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8" presetClass="emph" presetSubtype="0" fill="hold" nodeType="clickEffect">
                                  <p:stCondLst>
                                    <p:cond delay="0"/>
                                  </p:stCondLst>
                                  <p:childTnLst>
                                    <p:animRot by="21600000">
                                      <p:cBhvr>
                                        <p:cTn id="49" dur="2000" fill="hold"/>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00FF"/>
                </a:solidFill>
                <a:latin typeface="Snap ITC" pitchFamily="82" charset="0"/>
              </a:rPr>
              <a:t>           Circus </a:t>
            </a:r>
            <a:r>
              <a:rPr lang="en-US" dirty="0" smtClean="0">
                <a:solidFill>
                  <a:srgbClr val="FF00FF"/>
                </a:solidFill>
                <a:latin typeface="Snap ITC" pitchFamily="82" charset="0"/>
              </a:rPr>
              <a:t>workshop</a:t>
            </a:r>
            <a:endParaRPr lang="en-NZ" dirty="0">
              <a:solidFill>
                <a:srgbClr val="FF00FF"/>
              </a:solidFill>
              <a:latin typeface="Snap ITC" pitchFamily="82"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6248" y="5143440"/>
            <a:ext cx="1495421" cy="1368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6516216" y="4881737"/>
            <a:ext cx="962061" cy="881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4664" y="4556870"/>
            <a:ext cx="963613" cy="877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611560" y="2060848"/>
            <a:ext cx="8352928" cy="1200329"/>
          </a:xfrm>
          <a:prstGeom prst="rect">
            <a:avLst/>
          </a:prstGeom>
          <a:noFill/>
        </p:spPr>
        <p:txBody>
          <a:bodyPr wrap="square" rtlCol="0">
            <a:spAutoFit/>
          </a:bodyPr>
          <a:lstStyle/>
          <a:p>
            <a:r>
              <a:rPr lang="en-US" dirty="0" smtClean="0">
                <a:latin typeface="Comic Sans MS" pitchFamily="66" charset="0"/>
              </a:rPr>
              <a:t>At the circus workshop Miss Winstone’s brother George and his talented assistant Lil came into school to teach us some circus skills. George taught us miming and slapstick and Lil taught us acrobatics!</a:t>
            </a:r>
          </a:p>
          <a:p>
            <a:r>
              <a:rPr lang="en-US" dirty="0" smtClean="0">
                <a:latin typeface="Comic Sans MS" pitchFamily="66" charset="0"/>
              </a:rPr>
              <a:t>It was really fun and I hope </a:t>
            </a:r>
            <a:r>
              <a:rPr lang="en-US" dirty="0" smtClean="0">
                <a:latin typeface="Comic Sans MS" pitchFamily="66" charset="0"/>
              </a:rPr>
              <a:t>we can do it again!   </a:t>
            </a:r>
            <a:endParaRPr lang="en-US" dirty="0" smtClean="0">
              <a:latin typeface="Comic Sans MS" pitchFamily="66" charset="0"/>
            </a:endParaRPr>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820537">
            <a:off x="570405" y="4000980"/>
            <a:ext cx="1416836" cy="12910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1439349" flipH="1">
            <a:off x="3219679" y="3483626"/>
            <a:ext cx="1609867" cy="214648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6826" y="116632"/>
            <a:ext cx="2088254" cy="18060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75293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grpId="0" nodeType="clickEffect">
                                  <p:stCondLst>
                                    <p:cond delay="0"/>
                                  </p:stCondLst>
                                  <p:iterate type="lt">
                                    <p:tmAbs val="25"/>
                                  </p:iterate>
                                  <p:childTnLst>
                                    <p:set>
                                      <p:cBhvr override="childStyle">
                                        <p:cTn id="6" dur="indefinite"/>
                                        <p:tgtEl>
                                          <p:spTgt spid="5"/>
                                        </p:tgtEl>
                                        <p:attrNameLst>
                                          <p:attrName>style.fontWeight</p:attrName>
                                        </p:attrNameLst>
                                      </p:cBhvr>
                                      <p:to>
                                        <p:strVal val="bold"/>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4100"/>
                                        </p:tgtEl>
                                        <p:attrNameLst>
                                          <p:attrName>style.visibility</p:attrName>
                                        </p:attrNameLst>
                                      </p:cBhvr>
                                      <p:to>
                                        <p:strVal val="visible"/>
                                      </p:to>
                                    </p:set>
                                    <p:animEffect transition="in" filter="fade">
                                      <p:cBhvr>
                                        <p:cTn id="11" dur="1000"/>
                                        <p:tgtEl>
                                          <p:spTgt spid="4100"/>
                                        </p:tgtEl>
                                      </p:cBhvr>
                                    </p:animEffect>
                                    <p:anim calcmode="lin" valueType="num">
                                      <p:cBhvr>
                                        <p:cTn id="12" dur="1000" fill="hold"/>
                                        <p:tgtEl>
                                          <p:spTgt spid="4100"/>
                                        </p:tgtEl>
                                        <p:attrNameLst>
                                          <p:attrName>ppt_x</p:attrName>
                                        </p:attrNameLst>
                                      </p:cBhvr>
                                      <p:tavLst>
                                        <p:tav tm="0">
                                          <p:val>
                                            <p:strVal val="#ppt_x"/>
                                          </p:val>
                                        </p:tav>
                                        <p:tav tm="100000">
                                          <p:val>
                                            <p:strVal val="#ppt_x"/>
                                          </p:val>
                                        </p:tav>
                                      </p:tavLst>
                                    </p:anim>
                                    <p:anim calcmode="lin" valueType="num">
                                      <p:cBhvr>
                                        <p:cTn id="13" dur="1000" fill="hold"/>
                                        <p:tgtEl>
                                          <p:spTgt spid="4100"/>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4099"/>
                                        </p:tgtEl>
                                        <p:attrNameLst>
                                          <p:attrName>style.visibility</p:attrName>
                                        </p:attrNameLst>
                                      </p:cBhvr>
                                      <p:to>
                                        <p:strVal val="visible"/>
                                      </p:to>
                                    </p:set>
                                    <p:animEffect transition="in" filter="fade">
                                      <p:cBhvr>
                                        <p:cTn id="18" dur="1000"/>
                                        <p:tgtEl>
                                          <p:spTgt spid="4099"/>
                                        </p:tgtEl>
                                      </p:cBhvr>
                                    </p:animEffect>
                                    <p:anim calcmode="lin" valueType="num">
                                      <p:cBhvr>
                                        <p:cTn id="19" dur="1000" fill="hold"/>
                                        <p:tgtEl>
                                          <p:spTgt spid="4099"/>
                                        </p:tgtEl>
                                        <p:attrNameLst>
                                          <p:attrName>ppt_x</p:attrName>
                                        </p:attrNameLst>
                                      </p:cBhvr>
                                      <p:tavLst>
                                        <p:tav tm="0">
                                          <p:val>
                                            <p:strVal val="#ppt_x"/>
                                          </p:val>
                                        </p:tav>
                                        <p:tav tm="100000">
                                          <p:val>
                                            <p:strVal val="#ppt_x"/>
                                          </p:val>
                                        </p:tav>
                                      </p:tavLst>
                                    </p:anim>
                                    <p:anim calcmode="lin" valueType="num">
                                      <p:cBhvr>
                                        <p:cTn id="20" dur="1000" fill="hold"/>
                                        <p:tgtEl>
                                          <p:spTgt spid="409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4098"/>
                                        </p:tgtEl>
                                        <p:attrNameLst>
                                          <p:attrName>style.visibility</p:attrName>
                                        </p:attrNameLst>
                                      </p:cBhvr>
                                      <p:to>
                                        <p:strVal val="visible"/>
                                      </p:to>
                                    </p:set>
                                    <p:animEffect transition="in" filter="fade">
                                      <p:cBhvr>
                                        <p:cTn id="25" dur="1000"/>
                                        <p:tgtEl>
                                          <p:spTgt spid="4098"/>
                                        </p:tgtEl>
                                      </p:cBhvr>
                                    </p:animEffect>
                                    <p:anim calcmode="lin" valueType="num">
                                      <p:cBhvr>
                                        <p:cTn id="26" dur="1000" fill="hold"/>
                                        <p:tgtEl>
                                          <p:spTgt spid="4098"/>
                                        </p:tgtEl>
                                        <p:attrNameLst>
                                          <p:attrName>ppt_x</p:attrName>
                                        </p:attrNameLst>
                                      </p:cBhvr>
                                      <p:tavLst>
                                        <p:tav tm="0">
                                          <p:val>
                                            <p:strVal val="#ppt_x"/>
                                          </p:val>
                                        </p:tav>
                                        <p:tav tm="100000">
                                          <p:val>
                                            <p:strVal val="#ppt_x"/>
                                          </p:val>
                                        </p:tav>
                                      </p:tavLst>
                                    </p:anim>
                                    <p:anim calcmode="lin" valueType="num">
                                      <p:cBhvr>
                                        <p:cTn id="27"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down)">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randombar(horizontal)">
                                      <p:cBhvr>
                                        <p:cTn id="37" dur="500"/>
                                        <p:tgtEl>
                                          <p:spTgt spid="4"/>
                                        </p:tgtEl>
                                      </p:cBhvr>
                                    </p:animEffect>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2000"/>
                                        <p:tgtEl>
                                          <p:spTgt spid="6"/>
                                        </p:tgtEl>
                                      </p:cBhvr>
                                    </p:animEffect>
                                    <p:anim calcmode="lin" valueType="num">
                                      <p:cBhvr>
                                        <p:cTn id="43" dur="2000" fill="hold"/>
                                        <p:tgtEl>
                                          <p:spTgt spid="6"/>
                                        </p:tgtEl>
                                        <p:attrNameLst>
                                          <p:attrName>ppt_w</p:attrName>
                                        </p:attrNameLst>
                                      </p:cBhvr>
                                      <p:tavLst>
                                        <p:tav tm="0" fmla="#ppt_w*sin(2.5*pi*$)">
                                          <p:val>
                                            <p:fltVal val="0"/>
                                          </p:val>
                                        </p:tav>
                                        <p:tav tm="100000">
                                          <p:val>
                                            <p:fltVal val="1"/>
                                          </p:val>
                                        </p:tav>
                                      </p:tavLst>
                                    </p:anim>
                                    <p:anim calcmode="lin" valueType="num">
                                      <p:cBhvr>
                                        <p:cTn id="44" dur="2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5">
                                            <p:txEl>
                                              <p:pRg st="0" end="0"/>
                                            </p:txEl>
                                          </p:spTgt>
                                        </p:tgtEl>
                                        <p:attrNameLst>
                                          <p:attrName>style.visibility</p:attrName>
                                        </p:attrNameLst>
                                      </p:cBhvr>
                                      <p:to>
                                        <p:strVal val="visible"/>
                                      </p:to>
                                    </p:set>
                                    <p:animEffect transition="in" filter="wipe(down)">
                                      <p:cBhvr>
                                        <p:cTn id="49" dur="500"/>
                                        <p:tgtEl>
                                          <p:spTgt spid="5">
                                            <p:txEl>
                                              <p:pRg st="0" end="0"/>
                                            </p:txEl>
                                          </p:spTgt>
                                        </p:tgtEl>
                                      </p:cBhvr>
                                    </p:animEffect>
                                  </p:childTnLst>
                                </p:cTn>
                              </p:par>
                              <p:par>
                                <p:cTn id="50" presetID="22" presetClass="entr" presetSubtype="4" fill="hold" nodeType="withEffect">
                                  <p:stCondLst>
                                    <p:cond delay="0"/>
                                  </p:stCondLst>
                                  <p:childTnLst>
                                    <p:set>
                                      <p:cBhvr>
                                        <p:cTn id="51" dur="1" fill="hold">
                                          <p:stCondLst>
                                            <p:cond delay="0"/>
                                          </p:stCondLst>
                                        </p:cTn>
                                        <p:tgtEl>
                                          <p:spTgt spid="5">
                                            <p:txEl>
                                              <p:pRg st="1" end="1"/>
                                            </p:txEl>
                                          </p:spTgt>
                                        </p:tgtEl>
                                        <p:attrNameLst>
                                          <p:attrName>style.visibility</p:attrName>
                                        </p:attrNameLst>
                                      </p:cBhvr>
                                      <p:to>
                                        <p:strVal val="visible"/>
                                      </p:to>
                                    </p:set>
                                    <p:animEffect transition="in" filter="wipe(down)">
                                      <p:cBhvr>
                                        <p:cTn id="5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07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Comic Sans MS" pitchFamily="66" charset="0"/>
              </a:rPr>
              <a:t>Art</a:t>
            </a:r>
            <a:r>
              <a:rPr lang="en-US"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en-US"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endParaRPr lang="en-NZ" dirty="0"/>
          </a:p>
        </p:txBody>
      </p:sp>
      <p:sp>
        <p:nvSpPr>
          <p:cNvPr id="3" name="Content Placeholder 2"/>
          <p:cNvSpPr>
            <a:spLocks noGrp="1"/>
          </p:cNvSpPr>
          <p:nvPr>
            <p:ph idx="1"/>
          </p:nvPr>
        </p:nvSpPr>
        <p:spPr>
          <a:xfrm>
            <a:off x="457200" y="1600200"/>
            <a:ext cx="8229600" cy="4525963"/>
          </a:xfrm>
        </p:spPr>
        <p:txBody>
          <a:bodyPr>
            <a:normAutofit/>
          </a:bodyPr>
          <a:lstStyle/>
          <a:p>
            <a:r>
              <a:rPr lang="en-US" sz="2000" dirty="0" smtClean="0"/>
              <a:t>1 Chose a detailed picture (preferably an animal)</a:t>
            </a:r>
          </a:p>
          <a:p>
            <a:r>
              <a:rPr lang="en-US" sz="2000" dirty="0" smtClean="0"/>
              <a:t>2 Get a piece of card and lightly draw your animals outline, no rubbers!</a:t>
            </a:r>
          </a:p>
          <a:p>
            <a:r>
              <a:rPr lang="en-US" sz="2000" dirty="0" smtClean="0"/>
              <a:t>3 It is time to start with the pastels. Get your colours and start colouring in</a:t>
            </a:r>
            <a:r>
              <a:rPr lang="en-NZ" sz="2000" dirty="0" smtClean="0"/>
              <a:t>.</a:t>
            </a:r>
          </a:p>
          <a:p>
            <a:r>
              <a:rPr lang="en-US" sz="2000" dirty="0" smtClean="0"/>
              <a:t>4 color in the background and mount on a piece of black paper.</a:t>
            </a:r>
          </a:p>
          <a:p>
            <a:r>
              <a:rPr lang="en-US" sz="2000" dirty="0" smtClean="0"/>
              <a:t>Magnificent </a:t>
            </a:r>
          </a:p>
          <a:p>
            <a:r>
              <a:rPr lang="en-US" sz="2000" dirty="0" smtClean="0"/>
              <a:t>Tip keep black till last and then outline your animal.</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12851" y="3645024"/>
            <a:ext cx="2696580" cy="203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2798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par>
                                <p:cTn id="11" presetID="34" presetClass="emph" presetSubtype="0" fill="hold" nodeType="with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3">
                                            <p:txEl>
                                              <p:pRg st="1" end="1"/>
                                            </p:txEl>
                                          </p:spTgt>
                                        </p:tgtEl>
                                        <p:attrNameLst>
                                          <p:attrName>ppt_x</p:attrName>
                                          <p:attrName>ppt_y</p:attrName>
                                        </p:attrNameLst>
                                      </p:cBhvr>
                                    </p:animMotion>
                                    <p:animRot by="1500000">
                                      <p:cBhvr>
                                        <p:cTn id="13" dur="125" fill="hold">
                                          <p:stCondLst>
                                            <p:cond delay="0"/>
                                          </p:stCondLst>
                                        </p:cTn>
                                        <p:tgtEl>
                                          <p:spTgt spid="3">
                                            <p:txEl>
                                              <p:pRg st="1" end="1"/>
                                            </p:txEl>
                                          </p:spTgt>
                                        </p:tgtEl>
                                        <p:attrNameLst>
                                          <p:attrName>r</p:attrName>
                                        </p:attrNameLst>
                                      </p:cBhvr>
                                    </p:animRot>
                                    <p:animRot by="-1500000">
                                      <p:cBhvr>
                                        <p:cTn id="14" dur="125" fill="hold">
                                          <p:stCondLst>
                                            <p:cond delay="125"/>
                                          </p:stCondLst>
                                        </p:cTn>
                                        <p:tgtEl>
                                          <p:spTgt spid="3">
                                            <p:txEl>
                                              <p:pRg st="1" end="1"/>
                                            </p:txEl>
                                          </p:spTgt>
                                        </p:tgtEl>
                                        <p:attrNameLst>
                                          <p:attrName>r</p:attrName>
                                        </p:attrNameLst>
                                      </p:cBhvr>
                                    </p:animRot>
                                    <p:animRot by="-1500000">
                                      <p:cBhvr>
                                        <p:cTn id="15" dur="125" fill="hold">
                                          <p:stCondLst>
                                            <p:cond delay="250"/>
                                          </p:stCondLst>
                                        </p:cTn>
                                        <p:tgtEl>
                                          <p:spTgt spid="3">
                                            <p:txEl>
                                              <p:pRg st="1" end="1"/>
                                            </p:txEl>
                                          </p:spTgt>
                                        </p:tgtEl>
                                        <p:attrNameLst>
                                          <p:attrName>r</p:attrName>
                                        </p:attrNameLst>
                                      </p:cBhvr>
                                    </p:animRot>
                                    <p:animRot by="1500000">
                                      <p:cBhvr>
                                        <p:cTn id="16" dur="125" fill="hold">
                                          <p:stCondLst>
                                            <p:cond delay="375"/>
                                          </p:stCondLst>
                                        </p:cTn>
                                        <p:tgtEl>
                                          <p:spTgt spid="3">
                                            <p:txEl>
                                              <p:pRg st="1" end="1"/>
                                            </p:txEl>
                                          </p:spTgt>
                                        </p:tgtEl>
                                        <p:attrNameLst>
                                          <p:attrName>r</p:attrName>
                                        </p:attrNameLst>
                                      </p:cBhvr>
                                    </p:animRot>
                                  </p:childTnLst>
                                </p:cTn>
                              </p:par>
                              <p:par>
                                <p:cTn id="17" presetID="34" presetClass="emph" presetSubtype="0" fill="hold" nodeType="withEffect">
                                  <p:stCondLst>
                                    <p:cond delay="0"/>
                                  </p:stCondLst>
                                  <p:iterate type="lt">
                                    <p:tmPct val="10000"/>
                                  </p:iterate>
                                  <p:childTnLst>
                                    <p:animMotion origin="layout" path="M 0.0 0.0 L 0.0 -0.07213" pathEditMode="relative" ptsTypes="">
                                      <p:cBhvr>
                                        <p:cTn id="18" dur="250" accel="50000" decel="50000" autoRev="1" fill="hold">
                                          <p:stCondLst>
                                            <p:cond delay="0"/>
                                          </p:stCondLst>
                                        </p:cTn>
                                        <p:tgtEl>
                                          <p:spTgt spid="3">
                                            <p:txEl>
                                              <p:pRg st="2" end="2"/>
                                            </p:txEl>
                                          </p:spTgt>
                                        </p:tgtEl>
                                        <p:attrNameLst>
                                          <p:attrName>ppt_x</p:attrName>
                                          <p:attrName>ppt_y</p:attrName>
                                        </p:attrNameLst>
                                      </p:cBhvr>
                                    </p:animMotion>
                                    <p:animRot by="1500000">
                                      <p:cBhvr>
                                        <p:cTn id="19" dur="125" fill="hold">
                                          <p:stCondLst>
                                            <p:cond delay="0"/>
                                          </p:stCondLst>
                                        </p:cTn>
                                        <p:tgtEl>
                                          <p:spTgt spid="3">
                                            <p:txEl>
                                              <p:pRg st="2" end="2"/>
                                            </p:txEl>
                                          </p:spTgt>
                                        </p:tgtEl>
                                        <p:attrNameLst>
                                          <p:attrName>r</p:attrName>
                                        </p:attrNameLst>
                                      </p:cBhvr>
                                    </p:animRot>
                                    <p:animRot by="-1500000">
                                      <p:cBhvr>
                                        <p:cTn id="20" dur="125" fill="hold">
                                          <p:stCondLst>
                                            <p:cond delay="125"/>
                                          </p:stCondLst>
                                        </p:cTn>
                                        <p:tgtEl>
                                          <p:spTgt spid="3">
                                            <p:txEl>
                                              <p:pRg st="2" end="2"/>
                                            </p:txEl>
                                          </p:spTgt>
                                        </p:tgtEl>
                                        <p:attrNameLst>
                                          <p:attrName>r</p:attrName>
                                        </p:attrNameLst>
                                      </p:cBhvr>
                                    </p:animRot>
                                    <p:animRot by="-1500000">
                                      <p:cBhvr>
                                        <p:cTn id="21" dur="125" fill="hold">
                                          <p:stCondLst>
                                            <p:cond delay="250"/>
                                          </p:stCondLst>
                                        </p:cTn>
                                        <p:tgtEl>
                                          <p:spTgt spid="3">
                                            <p:txEl>
                                              <p:pRg st="2" end="2"/>
                                            </p:txEl>
                                          </p:spTgt>
                                        </p:tgtEl>
                                        <p:attrNameLst>
                                          <p:attrName>r</p:attrName>
                                        </p:attrNameLst>
                                      </p:cBhvr>
                                    </p:animRot>
                                    <p:animRot by="1500000">
                                      <p:cBhvr>
                                        <p:cTn id="22" dur="125" fill="hold">
                                          <p:stCondLst>
                                            <p:cond delay="375"/>
                                          </p:stCondLst>
                                        </p:cTn>
                                        <p:tgtEl>
                                          <p:spTgt spid="3">
                                            <p:txEl>
                                              <p:pRg st="2" end="2"/>
                                            </p:txEl>
                                          </p:spTgt>
                                        </p:tgtEl>
                                        <p:attrNameLst>
                                          <p:attrName>r</p:attrName>
                                        </p:attrNameLst>
                                      </p:cBhvr>
                                    </p:animRot>
                                  </p:childTnLst>
                                </p:cTn>
                              </p:par>
                              <p:par>
                                <p:cTn id="23" presetID="34" presetClass="emph" presetSubtype="0" fill="hold" nodeType="withEffect">
                                  <p:stCondLst>
                                    <p:cond delay="0"/>
                                  </p:stCondLst>
                                  <p:iterate type="lt">
                                    <p:tmPct val="10000"/>
                                  </p:iterate>
                                  <p:childTnLst>
                                    <p:animMotion origin="layout" path="M 0.0 0.0 L 0.0 -0.07213" pathEditMode="relative" ptsTypes="">
                                      <p:cBhvr>
                                        <p:cTn id="24" dur="250" accel="50000" decel="50000" autoRev="1" fill="hold">
                                          <p:stCondLst>
                                            <p:cond delay="0"/>
                                          </p:stCondLst>
                                        </p:cTn>
                                        <p:tgtEl>
                                          <p:spTgt spid="3">
                                            <p:txEl>
                                              <p:pRg st="3" end="3"/>
                                            </p:txEl>
                                          </p:spTgt>
                                        </p:tgtEl>
                                        <p:attrNameLst>
                                          <p:attrName>ppt_x</p:attrName>
                                          <p:attrName>ppt_y</p:attrName>
                                        </p:attrNameLst>
                                      </p:cBhvr>
                                    </p:animMotion>
                                    <p:animRot by="1500000">
                                      <p:cBhvr>
                                        <p:cTn id="25" dur="125" fill="hold">
                                          <p:stCondLst>
                                            <p:cond delay="0"/>
                                          </p:stCondLst>
                                        </p:cTn>
                                        <p:tgtEl>
                                          <p:spTgt spid="3">
                                            <p:txEl>
                                              <p:pRg st="3" end="3"/>
                                            </p:txEl>
                                          </p:spTgt>
                                        </p:tgtEl>
                                        <p:attrNameLst>
                                          <p:attrName>r</p:attrName>
                                        </p:attrNameLst>
                                      </p:cBhvr>
                                    </p:animRot>
                                    <p:animRot by="-1500000">
                                      <p:cBhvr>
                                        <p:cTn id="26" dur="125" fill="hold">
                                          <p:stCondLst>
                                            <p:cond delay="125"/>
                                          </p:stCondLst>
                                        </p:cTn>
                                        <p:tgtEl>
                                          <p:spTgt spid="3">
                                            <p:txEl>
                                              <p:pRg st="3" end="3"/>
                                            </p:txEl>
                                          </p:spTgt>
                                        </p:tgtEl>
                                        <p:attrNameLst>
                                          <p:attrName>r</p:attrName>
                                        </p:attrNameLst>
                                      </p:cBhvr>
                                    </p:animRot>
                                    <p:animRot by="-1500000">
                                      <p:cBhvr>
                                        <p:cTn id="27" dur="125" fill="hold">
                                          <p:stCondLst>
                                            <p:cond delay="250"/>
                                          </p:stCondLst>
                                        </p:cTn>
                                        <p:tgtEl>
                                          <p:spTgt spid="3">
                                            <p:txEl>
                                              <p:pRg st="3" end="3"/>
                                            </p:txEl>
                                          </p:spTgt>
                                        </p:tgtEl>
                                        <p:attrNameLst>
                                          <p:attrName>r</p:attrName>
                                        </p:attrNameLst>
                                      </p:cBhvr>
                                    </p:animRot>
                                    <p:animRot by="1500000">
                                      <p:cBhvr>
                                        <p:cTn id="28" dur="125" fill="hold">
                                          <p:stCondLst>
                                            <p:cond delay="375"/>
                                          </p:stCondLst>
                                        </p:cTn>
                                        <p:tgtEl>
                                          <p:spTgt spid="3">
                                            <p:txEl>
                                              <p:pRg st="3" end="3"/>
                                            </p:txEl>
                                          </p:spTgt>
                                        </p:tgtEl>
                                        <p:attrNameLst>
                                          <p:attrName>r</p:attrName>
                                        </p:attrNameLst>
                                      </p:cBhvr>
                                    </p:animRot>
                                  </p:childTnLst>
                                </p:cTn>
                              </p:par>
                              <p:par>
                                <p:cTn id="29" presetID="34" presetClass="emph" presetSubtype="0" fill="hold" nodeType="withEffect">
                                  <p:stCondLst>
                                    <p:cond delay="0"/>
                                  </p:stCondLst>
                                  <p:iterate type="lt">
                                    <p:tmPct val="10000"/>
                                  </p:iterate>
                                  <p:childTnLst>
                                    <p:animMotion origin="layout" path="M 0.0 0.0 L 0.0 -0.07213" pathEditMode="relative" ptsTypes="">
                                      <p:cBhvr>
                                        <p:cTn id="30" dur="250" accel="50000" decel="50000" autoRev="1" fill="hold">
                                          <p:stCondLst>
                                            <p:cond delay="0"/>
                                          </p:stCondLst>
                                        </p:cTn>
                                        <p:tgtEl>
                                          <p:spTgt spid="3">
                                            <p:txEl>
                                              <p:pRg st="4" end="4"/>
                                            </p:txEl>
                                          </p:spTgt>
                                        </p:tgtEl>
                                        <p:attrNameLst>
                                          <p:attrName>ppt_x</p:attrName>
                                          <p:attrName>ppt_y</p:attrName>
                                        </p:attrNameLst>
                                      </p:cBhvr>
                                    </p:animMotion>
                                    <p:animRot by="1500000">
                                      <p:cBhvr>
                                        <p:cTn id="31" dur="125" fill="hold">
                                          <p:stCondLst>
                                            <p:cond delay="0"/>
                                          </p:stCondLst>
                                        </p:cTn>
                                        <p:tgtEl>
                                          <p:spTgt spid="3">
                                            <p:txEl>
                                              <p:pRg st="4" end="4"/>
                                            </p:txEl>
                                          </p:spTgt>
                                        </p:tgtEl>
                                        <p:attrNameLst>
                                          <p:attrName>r</p:attrName>
                                        </p:attrNameLst>
                                      </p:cBhvr>
                                    </p:animRot>
                                    <p:animRot by="-1500000">
                                      <p:cBhvr>
                                        <p:cTn id="32" dur="125" fill="hold">
                                          <p:stCondLst>
                                            <p:cond delay="125"/>
                                          </p:stCondLst>
                                        </p:cTn>
                                        <p:tgtEl>
                                          <p:spTgt spid="3">
                                            <p:txEl>
                                              <p:pRg st="4" end="4"/>
                                            </p:txEl>
                                          </p:spTgt>
                                        </p:tgtEl>
                                        <p:attrNameLst>
                                          <p:attrName>r</p:attrName>
                                        </p:attrNameLst>
                                      </p:cBhvr>
                                    </p:animRot>
                                    <p:animRot by="-1500000">
                                      <p:cBhvr>
                                        <p:cTn id="33" dur="125" fill="hold">
                                          <p:stCondLst>
                                            <p:cond delay="250"/>
                                          </p:stCondLst>
                                        </p:cTn>
                                        <p:tgtEl>
                                          <p:spTgt spid="3">
                                            <p:txEl>
                                              <p:pRg st="4" end="4"/>
                                            </p:txEl>
                                          </p:spTgt>
                                        </p:tgtEl>
                                        <p:attrNameLst>
                                          <p:attrName>r</p:attrName>
                                        </p:attrNameLst>
                                      </p:cBhvr>
                                    </p:animRot>
                                    <p:animRot by="1500000">
                                      <p:cBhvr>
                                        <p:cTn id="34" dur="125" fill="hold">
                                          <p:stCondLst>
                                            <p:cond delay="375"/>
                                          </p:stCondLst>
                                        </p:cTn>
                                        <p:tgtEl>
                                          <p:spTgt spid="3">
                                            <p:txEl>
                                              <p:pRg st="4" end="4"/>
                                            </p:txEl>
                                          </p:spTgt>
                                        </p:tgtEl>
                                        <p:attrNameLst>
                                          <p:attrName>r</p:attrName>
                                        </p:attrNameLst>
                                      </p:cBhvr>
                                    </p:animRot>
                                  </p:childTnLst>
                                </p:cTn>
                              </p:par>
                              <p:par>
                                <p:cTn id="35" presetID="34" presetClass="emph" presetSubtype="0" fill="hold" nodeType="withEffect">
                                  <p:stCondLst>
                                    <p:cond delay="0"/>
                                  </p:stCondLst>
                                  <p:iterate type="lt">
                                    <p:tmPct val="10000"/>
                                  </p:iterate>
                                  <p:childTnLst>
                                    <p:animMotion origin="layout" path="M 0.0 0.0 L 0.0 -0.07213" pathEditMode="relative" ptsTypes="">
                                      <p:cBhvr>
                                        <p:cTn id="36" dur="250" accel="50000" decel="50000" autoRev="1" fill="hold">
                                          <p:stCondLst>
                                            <p:cond delay="0"/>
                                          </p:stCondLst>
                                        </p:cTn>
                                        <p:tgtEl>
                                          <p:spTgt spid="3">
                                            <p:txEl>
                                              <p:pRg st="5" end="5"/>
                                            </p:txEl>
                                          </p:spTgt>
                                        </p:tgtEl>
                                        <p:attrNameLst>
                                          <p:attrName>ppt_x</p:attrName>
                                          <p:attrName>ppt_y</p:attrName>
                                        </p:attrNameLst>
                                      </p:cBhvr>
                                    </p:animMotion>
                                    <p:animRot by="1500000">
                                      <p:cBhvr>
                                        <p:cTn id="37" dur="125" fill="hold">
                                          <p:stCondLst>
                                            <p:cond delay="0"/>
                                          </p:stCondLst>
                                        </p:cTn>
                                        <p:tgtEl>
                                          <p:spTgt spid="3">
                                            <p:txEl>
                                              <p:pRg st="5" end="5"/>
                                            </p:txEl>
                                          </p:spTgt>
                                        </p:tgtEl>
                                        <p:attrNameLst>
                                          <p:attrName>r</p:attrName>
                                        </p:attrNameLst>
                                      </p:cBhvr>
                                    </p:animRot>
                                    <p:animRot by="-1500000">
                                      <p:cBhvr>
                                        <p:cTn id="38" dur="125" fill="hold">
                                          <p:stCondLst>
                                            <p:cond delay="125"/>
                                          </p:stCondLst>
                                        </p:cTn>
                                        <p:tgtEl>
                                          <p:spTgt spid="3">
                                            <p:txEl>
                                              <p:pRg st="5" end="5"/>
                                            </p:txEl>
                                          </p:spTgt>
                                        </p:tgtEl>
                                        <p:attrNameLst>
                                          <p:attrName>r</p:attrName>
                                        </p:attrNameLst>
                                      </p:cBhvr>
                                    </p:animRot>
                                    <p:animRot by="-1500000">
                                      <p:cBhvr>
                                        <p:cTn id="39" dur="125" fill="hold">
                                          <p:stCondLst>
                                            <p:cond delay="250"/>
                                          </p:stCondLst>
                                        </p:cTn>
                                        <p:tgtEl>
                                          <p:spTgt spid="3">
                                            <p:txEl>
                                              <p:pRg st="5" end="5"/>
                                            </p:txEl>
                                          </p:spTgt>
                                        </p:tgtEl>
                                        <p:attrNameLst>
                                          <p:attrName>r</p:attrName>
                                        </p:attrNameLst>
                                      </p:cBhvr>
                                    </p:animRot>
                                    <p:animRot by="1500000">
                                      <p:cBhvr>
                                        <p:cTn id="40" dur="125" fill="hold">
                                          <p:stCondLst>
                                            <p:cond delay="375"/>
                                          </p:stCondLst>
                                        </p:cTn>
                                        <p:tgtEl>
                                          <p:spTgt spid="3">
                                            <p:txEl>
                                              <p:pRg st="5" end="5"/>
                                            </p:txEl>
                                          </p:spTgt>
                                        </p:tgtEl>
                                        <p:attrNameLst>
                                          <p:attrName>r</p:attrName>
                                        </p:attrNameLst>
                                      </p:cBhvr>
                                    </p:animRo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childTnLst>
                                    <p:set>
                                      <p:cBhvr>
                                        <p:cTn id="44" dur="1" fill="hold">
                                          <p:stCondLst>
                                            <p:cond delay="0"/>
                                          </p:stCondLst>
                                        </p:cTn>
                                        <p:tgtEl>
                                          <p:spTgt spid="2"/>
                                        </p:tgtEl>
                                        <p:attrNameLst>
                                          <p:attrName>style.visibility</p:attrName>
                                        </p:attrNameLst>
                                      </p:cBhvr>
                                      <p:to>
                                        <p:strVal val="visible"/>
                                      </p:to>
                                    </p:set>
                                    <p:anim calcmode="lin" valueType="num">
                                      <p:cBhvr>
                                        <p:cTn id="45" dur="1000" fill="hold"/>
                                        <p:tgtEl>
                                          <p:spTgt spid="2"/>
                                        </p:tgtEl>
                                        <p:attrNameLst>
                                          <p:attrName>ppt_w</p:attrName>
                                        </p:attrNameLst>
                                      </p:cBhvr>
                                      <p:tavLst>
                                        <p:tav tm="0">
                                          <p:val>
                                            <p:fltVal val="0"/>
                                          </p:val>
                                        </p:tav>
                                        <p:tav tm="100000">
                                          <p:val>
                                            <p:strVal val="#ppt_w"/>
                                          </p:val>
                                        </p:tav>
                                      </p:tavLst>
                                    </p:anim>
                                    <p:anim calcmode="lin" valueType="num">
                                      <p:cBhvr>
                                        <p:cTn id="46" dur="1000" fill="hold"/>
                                        <p:tgtEl>
                                          <p:spTgt spid="2"/>
                                        </p:tgtEl>
                                        <p:attrNameLst>
                                          <p:attrName>ppt_h</p:attrName>
                                        </p:attrNameLst>
                                      </p:cBhvr>
                                      <p:tavLst>
                                        <p:tav tm="0">
                                          <p:val>
                                            <p:fltVal val="0"/>
                                          </p:val>
                                        </p:tav>
                                        <p:tav tm="100000">
                                          <p:val>
                                            <p:strVal val="#ppt_h"/>
                                          </p:val>
                                        </p:tav>
                                      </p:tavLst>
                                    </p:anim>
                                    <p:anim calcmode="lin" valueType="num">
                                      <p:cBhvr>
                                        <p:cTn id="47" dur="1000" fill="hold"/>
                                        <p:tgtEl>
                                          <p:spTgt spid="2"/>
                                        </p:tgtEl>
                                        <p:attrNameLst>
                                          <p:attrName>style.rotation</p:attrName>
                                        </p:attrNameLst>
                                      </p:cBhvr>
                                      <p:tavLst>
                                        <p:tav tm="0">
                                          <p:val>
                                            <p:fltVal val="90"/>
                                          </p:val>
                                        </p:tav>
                                        <p:tav tm="100000">
                                          <p:val>
                                            <p:fltVal val="0"/>
                                          </p:val>
                                        </p:tav>
                                      </p:tavLst>
                                    </p:anim>
                                    <p:animEffect transition="in" filter="fade">
                                      <p:cBhvr>
                                        <p:cTn id="48" dur="1000"/>
                                        <p:tgtEl>
                                          <p:spTgt spid="2"/>
                                        </p:tgtEl>
                                      </p:cBhvr>
                                    </p:animEffect>
                                  </p:childTnLst>
                                </p:cTn>
                              </p:par>
                            </p:childTnLst>
                          </p:cTn>
                        </p:par>
                      </p:childTnLst>
                    </p:cTn>
                  </p:par>
                  <p:par>
                    <p:cTn id="49" fill="hold">
                      <p:stCondLst>
                        <p:cond delay="indefinite"/>
                      </p:stCondLst>
                      <p:childTnLst>
                        <p:par>
                          <p:cTn id="50" fill="hold">
                            <p:stCondLst>
                              <p:cond delay="0"/>
                            </p:stCondLst>
                            <p:childTnLst>
                              <p:par>
                                <p:cTn id="51" presetID="26" presetClass="entr" presetSubtype="0" fill="hold" nodeType="clickEffect">
                                  <p:stCondLst>
                                    <p:cond delay="0"/>
                                  </p:stCondLst>
                                  <p:childTnLst>
                                    <p:set>
                                      <p:cBhvr>
                                        <p:cTn id="52" dur="1" fill="hold">
                                          <p:stCondLst>
                                            <p:cond delay="0"/>
                                          </p:stCondLst>
                                        </p:cTn>
                                        <p:tgtEl>
                                          <p:spTgt spid="3074"/>
                                        </p:tgtEl>
                                        <p:attrNameLst>
                                          <p:attrName>style.visibility</p:attrName>
                                        </p:attrNameLst>
                                      </p:cBhvr>
                                      <p:to>
                                        <p:strVal val="visible"/>
                                      </p:to>
                                    </p:set>
                                    <p:animEffect transition="in" filter="wipe(down)">
                                      <p:cBhvr>
                                        <p:cTn id="53" dur="580">
                                          <p:stCondLst>
                                            <p:cond delay="0"/>
                                          </p:stCondLst>
                                        </p:cTn>
                                        <p:tgtEl>
                                          <p:spTgt spid="3074"/>
                                        </p:tgtEl>
                                      </p:cBhvr>
                                    </p:animEffect>
                                    <p:anim calcmode="lin" valueType="num">
                                      <p:cBhvr>
                                        <p:cTn id="54" dur="1822" tmFilter="0,0; 0.14,0.36; 0.43,0.73; 0.71,0.91; 1.0,1.0">
                                          <p:stCondLst>
                                            <p:cond delay="0"/>
                                          </p:stCondLst>
                                        </p:cTn>
                                        <p:tgtEl>
                                          <p:spTgt spid="3074"/>
                                        </p:tgtEl>
                                        <p:attrNameLst>
                                          <p:attrName>ppt_x</p:attrName>
                                        </p:attrNameLst>
                                      </p:cBhvr>
                                      <p:tavLst>
                                        <p:tav tm="0">
                                          <p:val>
                                            <p:strVal val="#ppt_x-0.25"/>
                                          </p:val>
                                        </p:tav>
                                        <p:tav tm="100000">
                                          <p:val>
                                            <p:strVal val="#ppt_x"/>
                                          </p:val>
                                        </p:tav>
                                      </p:tavLst>
                                    </p:anim>
                                    <p:anim calcmode="lin" valueType="num">
                                      <p:cBhvr>
                                        <p:cTn id="55" dur="664" tmFilter="0.0,0.0; 0.25,0.07; 0.50,0.2; 0.75,0.467; 1.0,1.0">
                                          <p:stCondLst>
                                            <p:cond delay="0"/>
                                          </p:stCondLst>
                                        </p:cTn>
                                        <p:tgtEl>
                                          <p:spTgt spid="3074"/>
                                        </p:tgtEl>
                                        <p:attrNameLst>
                                          <p:attrName>ppt_y</p:attrName>
                                        </p:attrNameLst>
                                      </p:cBhvr>
                                      <p:tavLst>
                                        <p:tav tm="0" fmla="#ppt_y-sin(pi*$)/3">
                                          <p:val>
                                            <p:fltVal val="0.5"/>
                                          </p:val>
                                        </p:tav>
                                        <p:tav tm="100000">
                                          <p:val>
                                            <p:fltVal val="1"/>
                                          </p:val>
                                        </p:tav>
                                      </p:tavLst>
                                    </p:anim>
                                    <p:anim calcmode="lin" valueType="num">
                                      <p:cBhvr>
                                        <p:cTn id="56" dur="664" tmFilter="0, 0; 0.125,0.2665; 0.25,0.4; 0.375,0.465; 0.5,0.5;  0.625,0.535; 0.75,0.6; 0.875,0.7335; 1,1">
                                          <p:stCondLst>
                                            <p:cond delay="664"/>
                                          </p:stCondLst>
                                        </p:cTn>
                                        <p:tgtEl>
                                          <p:spTgt spid="3074"/>
                                        </p:tgtEl>
                                        <p:attrNameLst>
                                          <p:attrName>ppt_y</p:attrName>
                                        </p:attrNameLst>
                                      </p:cBhvr>
                                      <p:tavLst>
                                        <p:tav tm="0" fmla="#ppt_y-sin(pi*$)/9">
                                          <p:val>
                                            <p:fltVal val="0"/>
                                          </p:val>
                                        </p:tav>
                                        <p:tav tm="100000">
                                          <p:val>
                                            <p:fltVal val="1"/>
                                          </p:val>
                                        </p:tav>
                                      </p:tavLst>
                                    </p:anim>
                                    <p:anim calcmode="lin" valueType="num">
                                      <p:cBhvr>
                                        <p:cTn id="57" dur="332" tmFilter="0, 0; 0.125,0.2665; 0.25,0.4; 0.375,0.465; 0.5,0.5;  0.625,0.535; 0.75,0.6; 0.875,0.7335; 1,1">
                                          <p:stCondLst>
                                            <p:cond delay="1324"/>
                                          </p:stCondLst>
                                        </p:cTn>
                                        <p:tgtEl>
                                          <p:spTgt spid="3074"/>
                                        </p:tgtEl>
                                        <p:attrNameLst>
                                          <p:attrName>ppt_y</p:attrName>
                                        </p:attrNameLst>
                                      </p:cBhvr>
                                      <p:tavLst>
                                        <p:tav tm="0" fmla="#ppt_y-sin(pi*$)/27">
                                          <p:val>
                                            <p:fltVal val="0"/>
                                          </p:val>
                                        </p:tav>
                                        <p:tav tm="100000">
                                          <p:val>
                                            <p:fltVal val="1"/>
                                          </p:val>
                                        </p:tav>
                                      </p:tavLst>
                                    </p:anim>
                                    <p:anim calcmode="lin" valueType="num">
                                      <p:cBhvr>
                                        <p:cTn id="58" dur="164" tmFilter="0, 0; 0.125,0.2665; 0.25,0.4; 0.375,0.465; 0.5,0.5;  0.625,0.535; 0.75,0.6; 0.875,0.7335; 1,1">
                                          <p:stCondLst>
                                            <p:cond delay="1656"/>
                                          </p:stCondLst>
                                        </p:cTn>
                                        <p:tgtEl>
                                          <p:spTgt spid="3074"/>
                                        </p:tgtEl>
                                        <p:attrNameLst>
                                          <p:attrName>ppt_y</p:attrName>
                                        </p:attrNameLst>
                                      </p:cBhvr>
                                      <p:tavLst>
                                        <p:tav tm="0" fmla="#ppt_y-sin(pi*$)/81">
                                          <p:val>
                                            <p:fltVal val="0"/>
                                          </p:val>
                                        </p:tav>
                                        <p:tav tm="100000">
                                          <p:val>
                                            <p:fltVal val="1"/>
                                          </p:val>
                                        </p:tav>
                                      </p:tavLst>
                                    </p:anim>
                                    <p:animScale>
                                      <p:cBhvr>
                                        <p:cTn id="59" dur="26">
                                          <p:stCondLst>
                                            <p:cond delay="650"/>
                                          </p:stCondLst>
                                        </p:cTn>
                                        <p:tgtEl>
                                          <p:spTgt spid="3074"/>
                                        </p:tgtEl>
                                      </p:cBhvr>
                                      <p:to x="100000" y="60000"/>
                                    </p:animScale>
                                    <p:animScale>
                                      <p:cBhvr>
                                        <p:cTn id="60" dur="166" decel="50000">
                                          <p:stCondLst>
                                            <p:cond delay="676"/>
                                          </p:stCondLst>
                                        </p:cTn>
                                        <p:tgtEl>
                                          <p:spTgt spid="3074"/>
                                        </p:tgtEl>
                                      </p:cBhvr>
                                      <p:to x="100000" y="100000"/>
                                    </p:animScale>
                                    <p:animScale>
                                      <p:cBhvr>
                                        <p:cTn id="61" dur="26">
                                          <p:stCondLst>
                                            <p:cond delay="1312"/>
                                          </p:stCondLst>
                                        </p:cTn>
                                        <p:tgtEl>
                                          <p:spTgt spid="3074"/>
                                        </p:tgtEl>
                                      </p:cBhvr>
                                      <p:to x="100000" y="80000"/>
                                    </p:animScale>
                                    <p:animScale>
                                      <p:cBhvr>
                                        <p:cTn id="62" dur="166" decel="50000">
                                          <p:stCondLst>
                                            <p:cond delay="1338"/>
                                          </p:stCondLst>
                                        </p:cTn>
                                        <p:tgtEl>
                                          <p:spTgt spid="3074"/>
                                        </p:tgtEl>
                                      </p:cBhvr>
                                      <p:to x="100000" y="100000"/>
                                    </p:animScale>
                                    <p:animScale>
                                      <p:cBhvr>
                                        <p:cTn id="63" dur="26">
                                          <p:stCondLst>
                                            <p:cond delay="1642"/>
                                          </p:stCondLst>
                                        </p:cTn>
                                        <p:tgtEl>
                                          <p:spTgt spid="3074"/>
                                        </p:tgtEl>
                                      </p:cBhvr>
                                      <p:to x="100000" y="90000"/>
                                    </p:animScale>
                                    <p:animScale>
                                      <p:cBhvr>
                                        <p:cTn id="64" dur="166" decel="50000">
                                          <p:stCondLst>
                                            <p:cond delay="1668"/>
                                          </p:stCondLst>
                                        </p:cTn>
                                        <p:tgtEl>
                                          <p:spTgt spid="3074"/>
                                        </p:tgtEl>
                                      </p:cBhvr>
                                      <p:to x="100000" y="100000"/>
                                    </p:animScale>
                                    <p:animScale>
                                      <p:cBhvr>
                                        <p:cTn id="65" dur="26">
                                          <p:stCondLst>
                                            <p:cond delay="1808"/>
                                          </p:stCondLst>
                                        </p:cTn>
                                        <p:tgtEl>
                                          <p:spTgt spid="3074"/>
                                        </p:tgtEl>
                                      </p:cBhvr>
                                      <p:to x="100000" y="95000"/>
                                    </p:animScale>
                                    <p:animScale>
                                      <p:cBhvr>
                                        <p:cTn id="66" dur="166" decel="50000">
                                          <p:stCondLst>
                                            <p:cond delay="1834"/>
                                          </p:stCondLst>
                                        </p:cTn>
                                        <p:tgtEl>
                                          <p:spTgt spid="307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156</TotalTime>
  <Words>279</Words>
  <Application>Microsoft Office PowerPoint</Application>
  <PresentationFormat>On-screen Show (4:3)</PresentationFormat>
  <Paragraphs>26</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Term 2 highlights</vt:lpstr>
      <vt:lpstr>Maritime museum</vt:lpstr>
      <vt:lpstr>Netball</vt:lpstr>
      <vt:lpstr>Phillip Dadson</vt:lpstr>
      <vt:lpstr>           Circus workshop</vt:lpstr>
      <vt:lpstr>Art </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Term 2 highlights</dc:title>
  <dc:creator>u_wkstn0001</dc:creator>
  <cp:lastModifiedBy>u_wkstn0001</cp:lastModifiedBy>
  <cp:revision>17</cp:revision>
  <dcterms:created xsi:type="dcterms:W3CDTF">2012-06-24T23:51:28Z</dcterms:created>
  <dcterms:modified xsi:type="dcterms:W3CDTF">2012-06-27T02:08:42Z</dcterms:modified>
</cp:coreProperties>
</file>